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8" r:id="rId5"/>
    <p:sldMasterId id="2147483720" r:id="rId6"/>
    <p:sldMasterId id="2147483732" r:id="rId7"/>
    <p:sldMasterId id="2147483744" r:id="rId8"/>
  </p:sldMasterIdLst>
  <p:sldIdLst>
    <p:sldId id="267" r:id="rId9"/>
    <p:sldId id="272" r:id="rId10"/>
    <p:sldId id="271" r:id="rId11"/>
    <p:sldId id="269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70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29" autoAdjust="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6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65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45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27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564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44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448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87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458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4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44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48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179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99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50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685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0184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744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948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041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308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258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839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39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687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71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297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422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5552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766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85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3762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86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92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2629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962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8705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035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326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2993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187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11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595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699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82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254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1503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0684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7577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1915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3050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66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728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197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952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8464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105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333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979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6059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4195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091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07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333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6934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7704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517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13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2130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86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2206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403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1029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05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953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7320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6904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693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9776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0377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5937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8583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641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83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9C7-1EC8-482E-A925-D4872DFEB7C7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070E-6BF1-47E9-B39A-F04FF0873D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66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319C7-1EC8-482E-A925-D4872DFEB7C7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0070E-6BF1-47E9-B39A-F04FF0873D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2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9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91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63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0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7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57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319C7-1EC8-482E-A925-D4872DFEB7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0070E-6BF1-47E9-B39A-F04FF0873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28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omputer Tech Buisness\BNI\shop fro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:\Computer Tech Buisness\Summerset\6-13-2019\best of oakle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153275" cy="4438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3856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49" y="0"/>
            <a:ext cx="8229600" cy="1143000"/>
          </a:xfrm>
        </p:spPr>
        <p:txBody>
          <a:bodyPr/>
          <a:lstStyle/>
          <a:p>
            <a:r>
              <a:rPr lang="en-US" u="sng" dirty="0">
                <a:solidFill>
                  <a:schemeClr val="bg1"/>
                </a:solidFill>
                <a:latin typeface="Titillium Web" panose="00000500000000000000" pitchFamily="2" charset="0"/>
              </a:rPr>
              <a:t>Not so smart phones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543800" cy="1524000"/>
          </a:xfrm>
        </p:spPr>
        <p:txBody>
          <a:bodyPr>
            <a:noAutofit/>
          </a:bodyPr>
          <a:lstStyle/>
          <a:p>
            <a:pPr marL="0" indent="0" fontAlgn="t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• The number one issue with smart phones &amp; PCs, is getting pictures from the phone onto a PC. There are three main ways:</a:t>
            </a:r>
            <a:endParaRPr lang="en-US" sz="2800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38200" y="2362200"/>
            <a:ext cx="75438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1) </a:t>
            </a:r>
            <a:r>
              <a:rPr lang="en-US" sz="2800" dirty="0" smtClean="0">
                <a:solidFill>
                  <a:schemeClr val="bg1"/>
                </a:solidFill>
              </a:rPr>
              <a:t>The “basic way” is to plug your phone into your PC and it magically &amp; automatically copies or moves your pictures… </a:t>
            </a:r>
            <a:endParaRPr lang="en-US" sz="2800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38200" y="3810000"/>
            <a:ext cx="75438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2) </a:t>
            </a:r>
            <a:r>
              <a:rPr lang="en-US" sz="2800" dirty="0" smtClean="0">
                <a:solidFill>
                  <a:schemeClr val="bg1"/>
                </a:solidFill>
              </a:rPr>
              <a:t>The “cloud” way is to have Google Drive, or iCloud installed on your PC, </a:t>
            </a:r>
            <a:r>
              <a:rPr lang="en-US" sz="2800" i="1" u="sng" dirty="0" smtClean="0">
                <a:solidFill>
                  <a:schemeClr val="bg1"/>
                </a:solidFill>
              </a:rPr>
              <a:t>and paid for</a:t>
            </a:r>
            <a:r>
              <a:rPr lang="en-US" sz="2800" dirty="0" smtClean="0">
                <a:solidFill>
                  <a:schemeClr val="bg1"/>
                </a:solidFill>
              </a:rPr>
              <a:t>…</a:t>
            </a:r>
            <a:endParaRPr lang="en-US" sz="2800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38200" y="4800600"/>
            <a:ext cx="75438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3) </a:t>
            </a:r>
            <a:r>
              <a:rPr lang="en-US" sz="2800" dirty="0" smtClean="0">
                <a:solidFill>
                  <a:schemeClr val="bg1"/>
                </a:solidFill>
              </a:rPr>
              <a:t>My way: Configure an app to move your pictures to your PC over your </a:t>
            </a:r>
            <a:r>
              <a:rPr lang="en-US" sz="2800" dirty="0" err="1" smtClean="0">
                <a:solidFill>
                  <a:schemeClr val="bg1"/>
                </a:solidFill>
              </a:rPr>
              <a:t>wi-fi</a:t>
            </a:r>
            <a:r>
              <a:rPr lang="en-US" sz="2800" dirty="0" smtClean="0">
                <a:solidFill>
                  <a:schemeClr val="bg1"/>
                </a:solidFill>
              </a:rPr>
              <a:t> every time you walk through the door…</a:t>
            </a:r>
            <a:endParaRPr lang="en-US" sz="2800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29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build="p"/>
      <p:bldP spid="12" grpId="0" build="p"/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Android App: </a:t>
            </a:r>
            <a:r>
              <a:rPr lang="en-US" u="sng" dirty="0" err="1" smtClean="0">
                <a:solidFill>
                  <a:schemeClr val="bg1"/>
                </a:solidFill>
                <a:latin typeface="Titillium Web" panose="00000500000000000000" pitchFamily="2" charset="0"/>
              </a:rPr>
              <a:t>SyncME</a:t>
            </a:r>
            <a:r>
              <a:rPr lang="en-US" u="sng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 Wireless</a:t>
            </a:r>
            <a:endParaRPr lang="en-US" dirty="0"/>
          </a:p>
        </p:txBody>
      </p:sp>
      <p:pic>
        <p:nvPicPr>
          <p:cNvPr id="4098" name="Picture 2" descr="P:\Computer Tech Buisness\Summerset\6-13-2019\Screenshot_20190612-124222_Sync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54" y="1267355"/>
            <a:ext cx="2379706" cy="489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P:\Computer Tech Buisness\Summerset\6-13-2019\Screenshot_20190612-124232_SyncM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54128"/>
            <a:ext cx="2392576" cy="491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:\Computer Tech Buisness\Summerset\6-13-2019\Screenshot_20190612-124242_SyncM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577" y="1267355"/>
            <a:ext cx="2379706" cy="489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34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Quick Tip:</a:t>
            </a:r>
            <a:endParaRPr lang="en-US" u="sng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199" y="990600"/>
            <a:ext cx="4123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3200" dirty="0" smtClean="0">
                <a:solidFill>
                  <a:prstClr val="white"/>
                </a:solidFill>
              </a:rPr>
              <a:t>• How to easily backup: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8553" y="2131575"/>
            <a:ext cx="43765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</a:rPr>
              <a:t>- Apple: </a:t>
            </a:r>
            <a:r>
              <a:rPr lang="en-US" sz="3200" dirty="0" smtClean="0">
                <a:solidFill>
                  <a:prstClr val="white"/>
                </a:solidFill>
              </a:rPr>
              <a:t>“Time Machine”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1618553" y="1546800"/>
            <a:ext cx="44161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</a:rPr>
              <a:t>- </a:t>
            </a:r>
            <a:r>
              <a:rPr lang="en-US" sz="3200" dirty="0" smtClean="0">
                <a:solidFill>
                  <a:prstClr val="white"/>
                </a:solidFill>
              </a:rPr>
              <a:t>Microsoft: “File History”</a:t>
            </a:r>
            <a:endParaRPr lang="en-US" sz="3200" dirty="0"/>
          </a:p>
        </p:txBody>
      </p:sp>
      <p:pic>
        <p:nvPicPr>
          <p:cNvPr id="2052" name="Picture 4" descr="https://img.purch.com/o/aHR0cDovL3d3dy5sYXB0b3BtYWcuY29tL2ltYWdlcy93cC9wdXJjaC1hcGkvaW5jb250ZW50LzIwMTYvMDEvZmlsZS1oaXN0b3J5LWFkZC1kcml2ZS02NzB4MzUyLnBuZw==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6376740" cy="335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macservices.net/images/backup_tm2_sys_prefs900x578.png?crc=28111174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744925"/>
            <a:ext cx="5216525" cy="335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1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9137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4847"/>
            <a:ext cx="6448424" cy="575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 rot="19908711">
            <a:off x="5575364" y="1490340"/>
            <a:ext cx="1347788" cy="79572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3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49" y="0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State </a:t>
            </a:r>
            <a:r>
              <a:rPr lang="en-US" u="sng" dirty="0">
                <a:solidFill>
                  <a:schemeClr val="bg1"/>
                </a:solidFill>
                <a:latin typeface="Titillium Web" panose="00000500000000000000" pitchFamily="2" charset="0"/>
              </a:rPr>
              <a:t>of Computers: </a:t>
            </a:r>
            <a:r>
              <a:rPr lang="en-US" u="sng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2019</a:t>
            </a:r>
            <a:endParaRPr lang="en-US" u="sng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50" y="1066800"/>
            <a:ext cx="7543800" cy="685800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r>
              <a:rPr lang="en-US" dirty="0" smtClean="0">
                <a:solidFill>
                  <a:schemeClr val="bg1"/>
                </a:solidFill>
              </a:rPr>
              <a:t>• Current threat trends</a:t>
            </a:r>
            <a:endParaRPr lang="en-US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8675" y="1752600"/>
            <a:ext cx="7696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buFont typeface="Arial" panose="020B0604020202020204" pitchFamily="34" charset="0"/>
              <a:buNone/>
            </a:pPr>
            <a:r>
              <a:rPr lang="en-US" dirty="0" smtClean="0">
                <a:solidFill>
                  <a:prstClr val="white"/>
                </a:solidFill>
              </a:rPr>
              <a:t>• Historical hardware performance</a:t>
            </a:r>
            <a:endParaRPr lang="en-US" dirty="0">
              <a:solidFill>
                <a:prstClr val="white"/>
              </a:solidFill>
              <a:latin typeface="Titillium Web" panose="000005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8675" y="2514600"/>
            <a:ext cx="7715250" cy="661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buFont typeface="Arial" panose="020B0604020202020204" pitchFamily="34" charset="0"/>
              <a:buNone/>
            </a:pPr>
            <a:r>
              <a:rPr lang="en-US" dirty="0" smtClean="0">
                <a:solidFill>
                  <a:prstClr val="white"/>
                </a:solidFill>
              </a:rPr>
              <a:t>• Screen technologies, good or bad?</a:t>
            </a:r>
            <a:endParaRPr lang="en-US" dirty="0">
              <a:solidFill>
                <a:prstClr val="white"/>
              </a:solidFill>
              <a:latin typeface="Titillium Web" panose="000005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8675" y="3333749"/>
            <a:ext cx="7715250" cy="661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buFont typeface="Arial" panose="020B0604020202020204" pitchFamily="34" charset="0"/>
              <a:buNone/>
            </a:pPr>
            <a:r>
              <a:rPr lang="en-US" dirty="0" smtClean="0">
                <a:solidFill>
                  <a:prstClr val="white"/>
                </a:solidFill>
              </a:rPr>
              <a:t>• Not so smart phones</a:t>
            </a:r>
            <a:endParaRPr lang="en-US" dirty="0">
              <a:solidFill>
                <a:prstClr val="white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20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49" y="0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Current threat trends</a:t>
            </a:r>
            <a:endParaRPr lang="en-US" u="sng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5" y="838200"/>
            <a:ext cx="7543800" cy="685800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r>
              <a:rPr lang="en-US" dirty="0" smtClean="0">
                <a:solidFill>
                  <a:schemeClr val="bg1"/>
                </a:solidFill>
              </a:rPr>
              <a:t>• Windows “licensing” phone calls</a:t>
            </a:r>
            <a:endParaRPr lang="en-US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2743200"/>
            <a:ext cx="7543800" cy="1414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buFont typeface="Arial" panose="020B0604020202020204" pitchFamily="34" charset="0"/>
              <a:buNone/>
            </a:pPr>
            <a:r>
              <a:rPr lang="en-US" dirty="0" smtClean="0">
                <a:solidFill>
                  <a:prstClr val="white"/>
                </a:solidFill>
              </a:rPr>
              <a:t>• Chrome extensions</a:t>
            </a:r>
            <a:endParaRPr lang="en-US" dirty="0">
              <a:solidFill>
                <a:prstClr val="white"/>
              </a:solidFill>
              <a:latin typeface="Titillium Web" panose="000005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4267200"/>
            <a:ext cx="7543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buFont typeface="Arial" panose="020B0604020202020204" pitchFamily="34" charset="0"/>
              <a:buNone/>
            </a:pPr>
            <a:r>
              <a:rPr lang="en-US" dirty="0" smtClean="0">
                <a:solidFill>
                  <a:prstClr val="white"/>
                </a:solidFill>
              </a:rPr>
              <a:t>• MSE &gt; Windows Defender &gt; Windows Defender Security Center</a:t>
            </a:r>
            <a:endParaRPr lang="en-US" dirty="0">
              <a:solidFill>
                <a:prstClr val="white"/>
              </a:solidFill>
              <a:latin typeface="Titillium Web" panose="000005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5605685"/>
            <a:ext cx="7543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buFont typeface="Arial" panose="020B0604020202020204" pitchFamily="34" charset="0"/>
              <a:buNone/>
            </a:pPr>
            <a:r>
              <a:rPr lang="en-US" dirty="0" smtClean="0">
                <a:solidFill>
                  <a:prstClr val="white"/>
                </a:solidFill>
              </a:rPr>
              <a:t>• Malwarebytes </a:t>
            </a:r>
            <a:endParaRPr lang="en-US" dirty="0">
              <a:solidFill>
                <a:prstClr val="white"/>
              </a:solidFill>
              <a:latin typeface="Titillium Web" panose="000005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5262785"/>
            <a:ext cx="1371600" cy="13716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3952875" cy="1247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3528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66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49" y="0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State </a:t>
            </a:r>
            <a:r>
              <a:rPr lang="en-US" u="sng" dirty="0">
                <a:solidFill>
                  <a:schemeClr val="bg1"/>
                </a:solidFill>
                <a:latin typeface="Titillium Web" panose="00000500000000000000" pitchFamily="2" charset="0"/>
              </a:rPr>
              <a:t>of Computers: </a:t>
            </a:r>
            <a:r>
              <a:rPr lang="en-US" u="sng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2019</a:t>
            </a:r>
            <a:endParaRPr lang="en-US" u="sng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50" y="1066800"/>
            <a:ext cx="7543800" cy="685800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• Current threat trends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8675" y="1752600"/>
            <a:ext cx="7696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buFont typeface="Arial" panose="020B0604020202020204" pitchFamily="34" charset="0"/>
              <a:buNone/>
            </a:pPr>
            <a:r>
              <a:rPr lang="en-US" dirty="0" smtClean="0">
                <a:solidFill>
                  <a:prstClr val="white"/>
                </a:solidFill>
              </a:rPr>
              <a:t>• Historical hardware performance</a:t>
            </a:r>
            <a:endParaRPr lang="en-US" dirty="0">
              <a:solidFill>
                <a:prstClr val="white"/>
              </a:solidFill>
              <a:latin typeface="Titillium Web" panose="000005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8675" y="2514600"/>
            <a:ext cx="7715250" cy="661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buFont typeface="Arial" panose="020B0604020202020204" pitchFamily="34" charset="0"/>
              <a:buNone/>
            </a:pPr>
            <a:r>
              <a:rPr lang="en-US" dirty="0" smtClean="0">
                <a:solidFill>
                  <a:prstClr val="white"/>
                </a:solidFill>
              </a:rPr>
              <a:t>• Screen technologies, good or bad?</a:t>
            </a:r>
            <a:endParaRPr lang="en-US" dirty="0">
              <a:solidFill>
                <a:prstClr val="white"/>
              </a:solidFill>
              <a:latin typeface="Titillium Web" panose="000005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8675" y="3333749"/>
            <a:ext cx="7715250" cy="661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buFont typeface="Arial" panose="020B0604020202020204" pitchFamily="34" charset="0"/>
              <a:buNone/>
            </a:pPr>
            <a:r>
              <a:rPr lang="en-US" dirty="0" smtClean="0">
                <a:solidFill>
                  <a:prstClr val="white"/>
                </a:solidFill>
              </a:rPr>
              <a:t>• Not so smart phones</a:t>
            </a:r>
            <a:endParaRPr lang="en-US" dirty="0">
              <a:solidFill>
                <a:prstClr val="white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54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49" y="0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Historical hardware performance</a:t>
            </a:r>
            <a:endParaRPr lang="en-US" u="sng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38800"/>
            <a:ext cx="7543800" cy="990600"/>
          </a:xfrm>
        </p:spPr>
        <p:txBody>
          <a:bodyPr>
            <a:noAutofit/>
          </a:bodyPr>
          <a:lstStyle/>
          <a:p>
            <a:pPr marL="0" indent="0" fontAlgn="t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• Any good brand PC with a list-price &gt; $500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   will be enough for 99% of users.</a:t>
            </a:r>
            <a:endParaRPr lang="en-US" sz="2800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pic>
        <p:nvPicPr>
          <p:cNvPr id="11" name="Picture 10" descr="P:\Computer Tech Buisness\BNI\Presentation 5-17-18\grap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73193"/>
            <a:ext cx="6638434" cy="447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012" y="1219200"/>
            <a:ext cx="3723610" cy="3890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19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49" y="0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State </a:t>
            </a:r>
            <a:r>
              <a:rPr lang="en-US" u="sng" dirty="0">
                <a:solidFill>
                  <a:schemeClr val="bg1"/>
                </a:solidFill>
                <a:latin typeface="Titillium Web" panose="00000500000000000000" pitchFamily="2" charset="0"/>
              </a:rPr>
              <a:t>of Computers: </a:t>
            </a:r>
            <a:r>
              <a:rPr lang="en-US" u="sng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2019</a:t>
            </a:r>
            <a:endParaRPr lang="en-US" u="sng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50" y="1066800"/>
            <a:ext cx="7543800" cy="685800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• Current threat trends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8675" y="1752600"/>
            <a:ext cx="7696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• Historical hardware performance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8675" y="2514600"/>
            <a:ext cx="7715250" cy="661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buFont typeface="Arial" panose="020B0604020202020204" pitchFamily="34" charset="0"/>
              <a:buNone/>
            </a:pPr>
            <a:r>
              <a:rPr lang="en-US" dirty="0" smtClean="0">
                <a:solidFill>
                  <a:prstClr val="white"/>
                </a:solidFill>
              </a:rPr>
              <a:t>• Screen technologies, good or bad?</a:t>
            </a:r>
            <a:endParaRPr lang="en-US" dirty="0">
              <a:solidFill>
                <a:prstClr val="white"/>
              </a:solidFill>
              <a:latin typeface="Titillium Web" panose="000005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8675" y="3333749"/>
            <a:ext cx="7715250" cy="661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buFont typeface="Arial" panose="020B0604020202020204" pitchFamily="34" charset="0"/>
              <a:buNone/>
            </a:pPr>
            <a:r>
              <a:rPr lang="en-US" dirty="0" smtClean="0">
                <a:solidFill>
                  <a:prstClr val="white"/>
                </a:solidFill>
              </a:rPr>
              <a:t>• Not so smart phones</a:t>
            </a:r>
            <a:endParaRPr lang="en-US" dirty="0">
              <a:solidFill>
                <a:prstClr val="white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59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49" y="0"/>
            <a:ext cx="8229600" cy="1143000"/>
          </a:xfrm>
        </p:spPr>
        <p:txBody>
          <a:bodyPr/>
          <a:lstStyle/>
          <a:p>
            <a:r>
              <a:rPr lang="en-US" u="sng" dirty="0">
                <a:solidFill>
                  <a:schemeClr val="bg1"/>
                </a:solidFill>
                <a:latin typeface="Titillium Web" panose="00000500000000000000" pitchFamily="2" charset="0"/>
              </a:rPr>
              <a:t>Screen technologies, good or bad?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543800" cy="609600"/>
          </a:xfrm>
        </p:spPr>
        <p:txBody>
          <a:bodyPr>
            <a:noAutofit/>
          </a:bodyPr>
          <a:lstStyle/>
          <a:p>
            <a:pPr marL="0" indent="0" fontAlgn="t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• Glossy, touchscreen, and 4K, oh my!</a:t>
            </a:r>
            <a:endParaRPr lang="en-US" sz="2800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49841" y="1600200"/>
            <a:ext cx="7543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- Glossy fancy looking screens have high glare.</a:t>
            </a:r>
            <a:endParaRPr lang="en-US" sz="2800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68891" y="2095500"/>
            <a:ext cx="75438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- Touchscreens are usually glossy, and always ~4x the cost to replace if broken.</a:t>
            </a:r>
            <a:endParaRPr lang="en-US" sz="2800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49841" y="3086100"/>
            <a:ext cx="75438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- 4K/high resolution screens, if not equally larger, make everything tiny:</a:t>
            </a:r>
            <a:endParaRPr lang="en-US" sz="2800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pic>
        <p:nvPicPr>
          <p:cNvPr id="3078" name="Picture 6" descr="P:\Computer Tech Buisness\Summerset\resolutio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91" y="4036783"/>
            <a:ext cx="6781800" cy="263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dn.mos.cms.futurecdn.net/ViZRxC2UQx64qe9oXBKh48-1200-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39893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85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49" y="0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State </a:t>
            </a:r>
            <a:r>
              <a:rPr lang="en-US" u="sng" dirty="0">
                <a:solidFill>
                  <a:schemeClr val="bg1"/>
                </a:solidFill>
                <a:latin typeface="Titillium Web" panose="00000500000000000000" pitchFamily="2" charset="0"/>
              </a:rPr>
              <a:t>of Computers: </a:t>
            </a:r>
            <a:r>
              <a:rPr lang="en-US" u="sng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2019</a:t>
            </a:r>
            <a:endParaRPr lang="en-US" u="sng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50" y="1066800"/>
            <a:ext cx="7543800" cy="685800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• Current threat trends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8675" y="1752600"/>
            <a:ext cx="7696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buFont typeface="Arial" panose="020B0604020202020204" pitchFamily="34" charset="0"/>
              <a:buNone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• Historical hardware performance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Titillium Web" panose="000005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8675" y="2514600"/>
            <a:ext cx="7715250" cy="661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• Screen technologies, good or bad?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8675" y="3333749"/>
            <a:ext cx="7715250" cy="661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buFont typeface="Arial" panose="020B0604020202020204" pitchFamily="34" charset="0"/>
              <a:buNone/>
            </a:pPr>
            <a:r>
              <a:rPr lang="en-US" dirty="0" smtClean="0">
                <a:solidFill>
                  <a:prstClr val="white"/>
                </a:solidFill>
              </a:rPr>
              <a:t>• Not so smart phones</a:t>
            </a:r>
            <a:endParaRPr lang="en-US" dirty="0">
              <a:solidFill>
                <a:prstClr val="white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71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2019</TotalTime>
  <Words>331</Words>
  <Application>Microsoft Office PowerPoint</Application>
  <PresentationFormat>On-screen Show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Office Theme</vt:lpstr>
      <vt:lpstr>1_Office Theme</vt:lpstr>
      <vt:lpstr>2_Office Theme</vt:lpstr>
      <vt:lpstr>3_Office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State of Computers: 2019</vt:lpstr>
      <vt:lpstr>Current threat trends</vt:lpstr>
      <vt:lpstr>State of Computers: 2019</vt:lpstr>
      <vt:lpstr>Historical hardware performance</vt:lpstr>
      <vt:lpstr>State of Computers: 2019</vt:lpstr>
      <vt:lpstr>Screen technologies, good or bad?</vt:lpstr>
      <vt:lpstr>State of Computers: 2019</vt:lpstr>
      <vt:lpstr>Not so smart phones</vt:lpstr>
      <vt:lpstr>Android App: SyncME Wireless</vt:lpstr>
      <vt:lpstr>Quick Tip: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</dc:creator>
  <cp:lastModifiedBy>Oakley PC</cp:lastModifiedBy>
  <cp:revision>60</cp:revision>
  <dcterms:created xsi:type="dcterms:W3CDTF">2017-06-01T03:44:29Z</dcterms:created>
  <dcterms:modified xsi:type="dcterms:W3CDTF">2019-07-11T15:52:24Z</dcterms:modified>
</cp:coreProperties>
</file>