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40" r:id="rId1"/>
  </p:sldMasterIdLst>
  <p:notesMasterIdLst>
    <p:notesMasterId r:id="rId16"/>
  </p:notesMasterIdLst>
  <p:sldIdLst>
    <p:sldId id="256" r:id="rId2"/>
    <p:sldId id="313" r:id="rId3"/>
    <p:sldId id="297" r:id="rId4"/>
    <p:sldId id="335" r:id="rId5"/>
    <p:sldId id="324" r:id="rId6"/>
    <p:sldId id="325" r:id="rId7"/>
    <p:sldId id="327" r:id="rId8"/>
    <p:sldId id="328" r:id="rId9"/>
    <p:sldId id="330" r:id="rId10"/>
    <p:sldId id="331" r:id="rId11"/>
    <p:sldId id="332" r:id="rId12"/>
    <p:sldId id="329" r:id="rId13"/>
    <p:sldId id="333" r:id="rId14"/>
    <p:sldId id="334" r:id="rId1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37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84154" autoAdjust="0"/>
  </p:normalViewPr>
  <p:slideViewPr>
    <p:cSldViewPr>
      <p:cViewPr varScale="1">
        <p:scale>
          <a:sx n="97" d="100"/>
          <a:sy n="97" d="100"/>
        </p:scale>
        <p:origin x="-1996" y="-5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491"/>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E42422-F97A-4883-9E71-D857F0D412E8}" type="datetimeFigureOut">
              <a:rPr lang="en-US" smtClean="0"/>
              <a:t>6/4/2020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2CF178-B712-4555-8454-A8B1E64F8ED3}" type="slidenum">
              <a:rPr lang="en-US" smtClean="0"/>
              <a:t>‹#›</a:t>
            </a:fld>
            <a:endParaRPr lang="en-US" dirty="0"/>
          </a:p>
        </p:txBody>
      </p:sp>
    </p:spTree>
    <p:extLst>
      <p:ext uri="{BB962C8B-B14F-4D97-AF65-F5344CB8AC3E}">
        <p14:creationId xmlns:p14="http://schemas.microsoft.com/office/powerpoint/2010/main" val="2894235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12CF178-B712-4555-8454-A8B1E64F8ED3}" type="slidenum">
              <a:rPr lang="en-US" smtClean="0"/>
              <a:t>1</a:t>
            </a:fld>
            <a:endParaRPr lang="en-US" dirty="0"/>
          </a:p>
        </p:txBody>
      </p:sp>
    </p:spTree>
    <p:extLst>
      <p:ext uri="{BB962C8B-B14F-4D97-AF65-F5344CB8AC3E}">
        <p14:creationId xmlns:p14="http://schemas.microsoft.com/office/powerpoint/2010/main" val="998220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2CF178-B712-4555-8454-A8B1E64F8ED3}" type="slidenum">
              <a:rPr lang="en-US" smtClean="0"/>
              <a:t>2</a:t>
            </a:fld>
            <a:endParaRPr lang="en-US" dirty="0"/>
          </a:p>
        </p:txBody>
      </p:sp>
    </p:spTree>
    <p:extLst>
      <p:ext uri="{BB962C8B-B14F-4D97-AF65-F5344CB8AC3E}">
        <p14:creationId xmlns:p14="http://schemas.microsoft.com/office/powerpoint/2010/main" val="41460582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1560" y="404664"/>
            <a:ext cx="7772400" cy="1470025"/>
          </a:xfrm>
        </p:spPr>
        <p:txBody>
          <a:bodyPr/>
          <a:lstStyle/>
          <a:p>
            <a:r>
              <a:rPr lang="en-US" altLang="zh-CN"/>
              <a:t>Click to edit Master title style</a:t>
            </a:r>
            <a:endParaRPr lang="zh-CN" altLang="en-US"/>
          </a:p>
        </p:txBody>
      </p:sp>
      <p:sp>
        <p:nvSpPr>
          <p:cNvPr id="3" name="Subtitle 2"/>
          <p:cNvSpPr>
            <a:spLocks noGrp="1"/>
          </p:cNvSpPr>
          <p:nvPr>
            <p:ph type="subTitle" idx="1"/>
          </p:nvPr>
        </p:nvSpPr>
        <p:spPr>
          <a:xfrm>
            <a:off x="2339752" y="198884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a:t>Click to edit Master subtitle style</a:t>
            </a:r>
            <a:endParaRPr lang="zh-CN" altLang="en-US" dirty="0"/>
          </a:p>
        </p:txBody>
      </p:sp>
      <p:sp>
        <p:nvSpPr>
          <p:cNvPr id="4" name="Date Placeholder 3"/>
          <p:cNvSpPr>
            <a:spLocks noGrp="1"/>
          </p:cNvSpPr>
          <p:nvPr>
            <p:ph type="dt" sz="half" idx="10"/>
          </p:nvPr>
        </p:nvSpPr>
        <p:spPr>
          <a:xfrm>
            <a:off x="457200" y="6356350"/>
            <a:ext cx="2438400" cy="365125"/>
          </a:xfrm>
        </p:spPr>
        <p:txBody>
          <a:bodyPr/>
          <a:lstStyle>
            <a:lvl1pPr>
              <a:defRPr sz="1400" b="1"/>
            </a:lvl1pPr>
          </a:lstStyle>
          <a:p>
            <a:r>
              <a:rPr lang="en-US"/>
              <a:t>WWW.SSCCB.Wordpress.com</a:t>
            </a:r>
            <a:endParaRPr lang="en-US" dirty="0"/>
          </a:p>
        </p:txBody>
      </p:sp>
      <p:sp>
        <p:nvSpPr>
          <p:cNvPr id="5" name="Footer Placeholder 4"/>
          <p:cNvSpPr>
            <a:spLocks noGrp="1"/>
          </p:cNvSpPr>
          <p:nvPr>
            <p:ph type="ftr" sz="quarter" idx="11"/>
          </p:nvPr>
        </p:nvSpPr>
        <p:spPr/>
        <p:txBody>
          <a:bodyPr/>
          <a:lstStyle>
            <a:lvl1pPr>
              <a:defRPr sz="1400" b="1"/>
            </a:lvl1pPr>
          </a:lstStyle>
          <a:p>
            <a:r>
              <a:rPr lang="en-US" dirty="0"/>
              <a:t>Summerset computer club </a:t>
            </a:r>
          </a:p>
        </p:txBody>
      </p:sp>
      <p:sp>
        <p:nvSpPr>
          <p:cNvPr id="6" name="Slide Number Placeholder 5"/>
          <p:cNvSpPr>
            <a:spLocks noGrp="1"/>
          </p:cNvSpPr>
          <p:nvPr>
            <p:ph type="sldNum" sz="quarter" idx="12"/>
          </p:nvPr>
        </p:nvSpPr>
        <p:spPr/>
        <p:txBody>
          <a:bodyPr/>
          <a:lstStyle/>
          <a:p>
            <a:fld id="{3BB0F49D-BD8D-493C-82AB-880EEFA96240}" type="slidenum">
              <a:rPr lang="en-US" smtClean="0"/>
              <a:t>‹#›</a:t>
            </a:fld>
            <a:endParaRPr lang="en-US" dirty="0"/>
          </a:p>
        </p:txBody>
      </p:sp>
    </p:spTree>
    <p:extLst>
      <p:ext uri="{BB962C8B-B14F-4D97-AF65-F5344CB8AC3E}">
        <p14:creationId xmlns:p14="http://schemas.microsoft.com/office/powerpoint/2010/main" val="273170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p:cNvSpPr>
            <a:spLocks noGrp="1"/>
          </p:cNvSpPr>
          <p:nvPr>
            <p:ph type="dt" sz="half" idx="10"/>
          </p:nvPr>
        </p:nvSpPr>
        <p:spPr/>
        <p:txBody>
          <a:bodyPr/>
          <a:lstStyle/>
          <a:p>
            <a:r>
              <a:rPr lang="en-US"/>
              <a:t>WWW.SSCCB.Wordpress.com</a:t>
            </a:r>
            <a:endParaRPr lang="en-US" dirty="0"/>
          </a:p>
        </p:txBody>
      </p:sp>
      <p:sp>
        <p:nvSpPr>
          <p:cNvPr id="5" name="Footer Placeholder 4"/>
          <p:cNvSpPr>
            <a:spLocks noGrp="1"/>
          </p:cNvSpPr>
          <p:nvPr>
            <p:ph type="ftr" sz="quarter" idx="11"/>
          </p:nvPr>
        </p:nvSpPr>
        <p:spPr/>
        <p:txBody>
          <a:bodyPr/>
          <a:lstStyle/>
          <a:p>
            <a:r>
              <a:rPr lang="en-US"/>
              <a:t>Summerset computer club </a:t>
            </a:r>
            <a:endParaRPr lang="en-US" dirty="0"/>
          </a:p>
        </p:txBody>
      </p:sp>
      <p:sp>
        <p:nvSpPr>
          <p:cNvPr id="6" name="Slide Number Placeholder 5"/>
          <p:cNvSpPr>
            <a:spLocks noGrp="1"/>
          </p:cNvSpPr>
          <p:nvPr>
            <p:ph type="sldNum" sz="quarter" idx="12"/>
          </p:nvPr>
        </p:nvSpPr>
        <p:spPr/>
        <p:txBody>
          <a:bodyPr/>
          <a:lstStyle/>
          <a:p>
            <a:fld id="{3BB0F49D-BD8D-493C-82AB-880EEFA96240}" type="slidenum">
              <a:rPr lang="en-US" smtClean="0"/>
              <a:t>‹#›</a:t>
            </a:fld>
            <a:endParaRPr lang="en-US" dirty="0"/>
          </a:p>
        </p:txBody>
      </p:sp>
    </p:spTree>
    <p:extLst>
      <p:ext uri="{BB962C8B-B14F-4D97-AF65-F5344CB8AC3E}">
        <p14:creationId xmlns:p14="http://schemas.microsoft.com/office/powerpoint/2010/main" val="1563025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a:t>Click to edit Master title style</a:t>
            </a:r>
            <a:endParaRPr lang="zh-CN"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p:cNvSpPr>
            <a:spLocks noGrp="1"/>
          </p:cNvSpPr>
          <p:nvPr>
            <p:ph type="dt" sz="half" idx="10"/>
          </p:nvPr>
        </p:nvSpPr>
        <p:spPr/>
        <p:txBody>
          <a:bodyPr/>
          <a:lstStyle/>
          <a:p>
            <a:r>
              <a:rPr lang="en-US"/>
              <a:t>WWW.SSCCB.Wordpress.com</a:t>
            </a:r>
            <a:endParaRPr lang="en-US" dirty="0"/>
          </a:p>
        </p:txBody>
      </p:sp>
      <p:sp>
        <p:nvSpPr>
          <p:cNvPr id="5" name="Footer Placeholder 4"/>
          <p:cNvSpPr>
            <a:spLocks noGrp="1"/>
          </p:cNvSpPr>
          <p:nvPr>
            <p:ph type="ftr" sz="quarter" idx="11"/>
          </p:nvPr>
        </p:nvSpPr>
        <p:spPr/>
        <p:txBody>
          <a:bodyPr/>
          <a:lstStyle/>
          <a:p>
            <a:r>
              <a:rPr lang="en-US"/>
              <a:t>Summerset computer club </a:t>
            </a:r>
            <a:endParaRPr lang="en-US" dirty="0"/>
          </a:p>
        </p:txBody>
      </p:sp>
      <p:sp>
        <p:nvSpPr>
          <p:cNvPr id="6" name="Slide Number Placeholder 5"/>
          <p:cNvSpPr>
            <a:spLocks noGrp="1"/>
          </p:cNvSpPr>
          <p:nvPr>
            <p:ph type="sldNum" sz="quarter" idx="12"/>
          </p:nvPr>
        </p:nvSpPr>
        <p:spPr/>
        <p:txBody>
          <a:bodyPr/>
          <a:lstStyle/>
          <a:p>
            <a:fld id="{3BB0F49D-BD8D-493C-82AB-880EEFA96240}" type="slidenum">
              <a:rPr lang="en-US" smtClean="0"/>
              <a:t>‹#›</a:t>
            </a:fld>
            <a:endParaRPr lang="en-US" dirty="0"/>
          </a:p>
        </p:txBody>
      </p:sp>
    </p:spTree>
    <p:extLst>
      <p:ext uri="{BB962C8B-B14F-4D97-AF65-F5344CB8AC3E}">
        <p14:creationId xmlns:p14="http://schemas.microsoft.com/office/powerpoint/2010/main" val="3757630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1">
          <a:blip r:embed="rId2">
            <a:extLst>
              <a:ext uri="{BEBA8EAE-BF5A-486C-A8C5-ECC9F3942E4B}">
                <a14:imgProps xmlns:a14="http://schemas.microsoft.com/office/drawing/2010/main">
                  <a14:imgLayer r:embed="rId3">
                    <a14:imgEffect>
                      <a14:brightnessContrast bright="10000"/>
                    </a14:imgEffect>
                  </a14:imgLayer>
                </a14:imgProps>
              </a:ext>
            </a:extLst>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Content Placeholder 2"/>
          <p:cNvSpPr>
            <a:spLocks noGrp="1"/>
          </p:cNvSpPr>
          <p:nvPr>
            <p:ph idx="1"/>
          </p:nvPr>
        </p:nvSpPr>
        <p:spPr>
          <a:xfrm>
            <a:off x="457200" y="1600201"/>
            <a:ext cx="7391400" cy="4495800"/>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dirty="0"/>
          </a:p>
        </p:txBody>
      </p:sp>
      <p:sp>
        <p:nvSpPr>
          <p:cNvPr id="10" name="Date Placeholder 9"/>
          <p:cNvSpPr>
            <a:spLocks noGrp="1"/>
          </p:cNvSpPr>
          <p:nvPr>
            <p:ph type="dt" sz="half" idx="10"/>
          </p:nvPr>
        </p:nvSpPr>
        <p:spPr/>
        <p:txBody>
          <a:bodyPr/>
          <a:lstStyle/>
          <a:p>
            <a:r>
              <a:rPr lang="en-US"/>
              <a:t>WWW.SSCCB.Wordpress.com</a:t>
            </a:r>
            <a:endParaRPr lang="en-US" dirty="0"/>
          </a:p>
        </p:txBody>
      </p:sp>
      <p:sp>
        <p:nvSpPr>
          <p:cNvPr id="11" name="Footer Placeholder 10"/>
          <p:cNvSpPr>
            <a:spLocks noGrp="1"/>
          </p:cNvSpPr>
          <p:nvPr>
            <p:ph type="ftr" sz="quarter" idx="11"/>
          </p:nvPr>
        </p:nvSpPr>
        <p:spPr>
          <a:xfrm>
            <a:off x="3124200" y="6553200"/>
            <a:ext cx="2895600" cy="168275"/>
          </a:xfrm>
        </p:spPr>
        <p:txBody>
          <a:bodyPr/>
          <a:lstStyle/>
          <a:p>
            <a:r>
              <a:rPr lang="en-US" dirty="0"/>
              <a:t>Summerset computer club</a:t>
            </a:r>
          </a:p>
          <a:p>
            <a:endParaRPr lang="en-US" dirty="0"/>
          </a:p>
        </p:txBody>
      </p:sp>
      <p:sp>
        <p:nvSpPr>
          <p:cNvPr id="12" name="Slide Number Placeholder 11"/>
          <p:cNvSpPr>
            <a:spLocks noGrp="1"/>
          </p:cNvSpPr>
          <p:nvPr>
            <p:ph type="sldNum" sz="quarter" idx="12"/>
          </p:nvPr>
        </p:nvSpPr>
        <p:spPr/>
        <p:txBody>
          <a:bodyPr/>
          <a:lstStyle/>
          <a:p>
            <a:fld id="{3BB0F49D-BD8D-493C-82AB-880EEFA96240}" type="slidenum">
              <a:rPr lang="en-US" smtClean="0"/>
              <a:t>‹#›</a:t>
            </a:fld>
            <a:endParaRPr lang="en-US" dirty="0"/>
          </a:p>
        </p:txBody>
      </p:sp>
    </p:spTree>
    <p:extLst>
      <p:ext uri="{BB962C8B-B14F-4D97-AF65-F5344CB8AC3E}">
        <p14:creationId xmlns:p14="http://schemas.microsoft.com/office/powerpoint/2010/main" val="2702846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a:t>Click to edit Master title style</a:t>
            </a:r>
            <a:endParaRPr lang="zh-CN"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a:t>Edit Master text styles</a:t>
            </a:r>
          </a:p>
        </p:txBody>
      </p:sp>
      <p:sp>
        <p:nvSpPr>
          <p:cNvPr id="4" name="Date Placeholder 3"/>
          <p:cNvSpPr>
            <a:spLocks noGrp="1"/>
          </p:cNvSpPr>
          <p:nvPr>
            <p:ph type="dt" sz="half" idx="10"/>
          </p:nvPr>
        </p:nvSpPr>
        <p:spPr/>
        <p:txBody>
          <a:bodyPr/>
          <a:lstStyle/>
          <a:p>
            <a:r>
              <a:rPr lang="en-US"/>
              <a:t>WWW.SSCCB.Wordpress.com</a:t>
            </a:r>
            <a:endParaRPr lang="en-US" dirty="0"/>
          </a:p>
        </p:txBody>
      </p:sp>
      <p:sp>
        <p:nvSpPr>
          <p:cNvPr id="5" name="Footer Placeholder 4"/>
          <p:cNvSpPr>
            <a:spLocks noGrp="1"/>
          </p:cNvSpPr>
          <p:nvPr>
            <p:ph type="ftr" sz="quarter" idx="11"/>
          </p:nvPr>
        </p:nvSpPr>
        <p:spPr/>
        <p:txBody>
          <a:bodyPr/>
          <a:lstStyle/>
          <a:p>
            <a:r>
              <a:rPr lang="en-US"/>
              <a:t>Summerset computer club </a:t>
            </a:r>
            <a:endParaRPr lang="en-US" dirty="0"/>
          </a:p>
        </p:txBody>
      </p:sp>
      <p:sp>
        <p:nvSpPr>
          <p:cNvPr id="6" name="Slide Number Placeholder 5"/>
          <p:cNvSpPr>
            <a:spLocks noGrp="1"/>
          </p:cNvSpPr>
          <p:nvPr>
            <p:ph type="sldNum" sz="quarter" idx="12"/>
          </p:nvPr>
        </p:nvSpPr>
        <p:spPr/>
        <p:txBody>
          <a:bodyPr/>
          <a:lstStyle/>
          <a:p>
            <a:fld id="{3BB0F49D-BD8D-493C-82AB-880EEFA96240}" type="slidenum">
              <a:rPr lang="en-US" smtClean="0"/>
              <a:t>‹#›</a:t>
            </a:fld>
            <a:endParaRPr lang="en-US" dirty="0"/>
          </a:p>
        </p:txBody>
      </p:sp>
      <p:sp>
        <p:nvSpPr>
          <p:cNvPr id="7" name="Date Placeholder 3"/>
          <p:cNvSpPr txBox="1">
            <a:spLocks/>
          </p:cNvSpPr>
          <p:nvPr userDrawn="1"/>
        </p:nvSpPr>
        <p:spPr>
          <a:xfrm>
            <a:off x="975361" y="6486230"/>
            <a:ext cx="2377439" cy="524170"/>
          </a:xfrm>
          <a:prstGeom prst="rect">
            <a:avLst/>
          </a:prstGeom>
        </p:spPr>
        <p:txBody>
          <a:bodyPr vert="horz" lIns="91440" tIns="45720" rIns="91440" bIns="45720" rtlCol="0" anchor="ctr"/>
          <a:lstStyle>
            <a:defPPr>
              <a:defRPr lang="en-US"/>
            </a:defPPr>
            <a:lvl1pPr marL="0" algn="l" defTabSz="457200" rtl="0" eaLnBrk="1" latinLnBrk="0" hangingPunct="1">
              <a:defRPr sz="1400" b="1"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WWW.SSCCB.Wordpress.com</a:t>
            </a:r>
            <a:endParaRPr lang="en-US" dirty="0"/>
          </a:p>
        </p:txBody>
      </p:sp>
      <p:sp>
        <p:nvSpPr>
          <p:cNvPr id="8" name="Footer Placeholder 4"/>
          <p:cNvSpPr txBox="1">
            <a:spLocks/>
          </p:cNvSpPr>
          <p:nvPr userDrawn="1"/>
        </p:nvSpPr>
        <p:spPr>
          <a:xfrm>
            <a:off x="2993239" y="6645275"/>
            <a:ext cx="3617103" cy="365125"/>
          </a:xfrm>
          <a:prstGeom prst="rect">
            <a:avLst/>
          </a:prstGeom>
        </p:spPr>
        <p:txBody>
          <a:bodyPr vert="horz" lIns="91440" tIns="45720" rIns="91440" bIns="45720" rtlCol="0" anchor="ctr"/>
          <a:lstStyle>
            <a:defPPr>
              <a:defRPr lang="en-US"/>
            </a:defPPr>
            <a:lvl1pPr marL="0" algn="ctr" defTabSz="457200" rtl="0" eaLnBrk="1" latinLnBrk="0" hangingPunct="1">
              <a:defRPr sz="1800" b="1"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Summerset computer club</a:t>
            </a:r>
          </a:p>
          <a:p>
            <a:endParaRPr lang="en-US" dirty="0"/>
          </a:p>
        </p:txBody>
      </p:sp>
    </p:spTree>
    <p:extLst>
      <p:ext uri="{BB962C8B-B14F-4D97-AF65-F5344CB8AC3E}">
        <p14:creationId xmlns:p14="http://schemas.microsoft.com/office/powerpoint/2010/main" val="1344803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Date Placeholder 4"/>
          <p:cNvSpPr>
            <a:spLocks noGrp="1"/>
          </p:cNvSpPr>
          <p:nvPr>
            <p:ph type="dt" sz="half" idx="10"/>
          </p:nvPr>
        </p:nvSpPr>
        <p:spPr/>
        <p:txBody>
          <a:bodyPr/>
          <a:lstStyle/>
          <a:p>
            <a:r>
              <a:rPr lang="en-US"/>
              <a:t>WWW.SSCCB.Wordpress.com</a:t>
            </a:r>
            <a:endParaRPr lang="en-US" dirty="0"/>
          </a:p>
        </p:txBody>
      </p:sp>
      <p:sp>
        <p:nvSpPr>
          <p:cNvPr id="6" name="Footer Placeholder 5"/>
          <p:cNvSpPr>
            <a:spLocks noGrp="1"/>
          </p:cNvSpPr>
          <p:nvPr>
            <p:ph type="ftr" sz="quarter" idx="11"/>
          </p:nvPr>
        </p:nvSpPr>
        <p:spPr/>
        <p:txBody>
          <a:bodyPr/>
          <a:lstStyle/>
          <a:p>
            <a:r>
              <a:rPr lang="en-US"/>
              <a:t>Summerset computer club </a:t>
            </a:r>
            <a:endParaRPr lang="en-US" dirty="0"/>
          </a:p>
        </p:txBody>
      </p:sp>
      <p:sp>
        <p:nvSpPr>
          <p:cNvPr id="7" name="Slide Number Placeholder 6"/>
          <p:cNvSpPr>
            <a:spLocks noGrp="1"/>
          </p:cNvSpPr>
          <p:nvPr>
            <p:ph type="sldNum" sz="quarter" idx="12"/>
          </p:nvPr>
        </p:nvSpPr>
        <p:spPr/>
        <p:txBody>
          <a:bodyPr/>
          <a:lstStyle/>
          <a:p>
            <a:fld id="{3BB0F49D-BD8D-493C-82AB-880EEFA96240}" type="slidenum">
              <a:rPr lang="en-US" smtClean="0"/>
              <a:t>‹#›</a:t>
            </a:fld>
            <a:endParaRPr lang="en-US" dirty="0"/>
          </a:p>
        </p:txBody>
      </p:sp>
    </p:spTree>
    <p:extLst>
      <p:ext uri="{BB962C8B-B14F-4D97-AF65-F5344CB8AC3E}">
        <p14:creationId xmlns:p14="http://schemas.microsoft.com/office/powerpoint/2010/main" val="3986643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a:t>Click to edit Master title style</a:t>
            </a:r>
            <a:endParaRPr lang="zh-CN"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7" name="Date Placeholder 6"/>
          <p:cNvSpPr>
            <a:spLocks noGrp="1"/>
          </p:cNvSpPr>
          <p:nvPr>
            <p:ph type="dt" sz="half" idx="10"/>
          </p:nvPr>
        </p:nvSpPr>
        <p:spPr/>
        <p:txBody>
          <a:bodyPr/>
          <a:lstStyle/>
          <a:p>
            <a:r>
              <a:rPr lang="en-US"/>
              <a:t>WWW.SSCCB.Wordpress.com</a:t>
            </a:r>
            <a:endParaRPr lang="en-US" dirty="0"/>
          </a:p>
        </p:txBody>
      </p:sp>
      <p:sp>
        <p:nvSpPr>
          <p:cNvPr id="8" name="Footer Placeholder 7"/>
          <p:cNvSpPr>
            <a:spLocks noGrp="1"/>
          </p:cNvSpPr>
          <p:nvPr>
            <p:ph type="ftr" sz="quarter" idx="11"/>
          </p:nvPr>
        </p:nvSpPr>
        <p:spPr/>
        <p:txBody>
          <a:bodyPr/>
          <a:lstStyle/>
          <a:p>
            <a:r>
              <a:rPr lang="en-US"/>
              <a:t>Summerset computer club </a:t>
            </a:r>
            <a:endParaRPr lang="en-US" dirty="0"/>
          </a:p>
        </p:txBody>
      </p:sp>
      <p:sp>
        <p:nvSpPr>
          <p:cNvPr id="9" name="Slide Number Placeholder 8"/>
          <p:cNvSpPr>
            <a:spLocks noGrp="1"/>
          </p:cNvSpPr>
          <p:nvPr>
            <p:ph type="sldNum" sz="quarter" idx="12"/>
          </p:nvPr>
        </p:nvSpPr>
        <p:spPr/>
        <p:txBody>
          <a:bodyPr/>
          <a:lstStyle/>
          <a:p>
            <a:fld id="{3BB0F49D-BD8D-493C-82AB-880EEFA96240}" type="slidenum">
              <a:rPr lang="en-US" smtClean="0"/>
              <a:t>‹#›</a:t>
            </a:fld>
            <a:endParaRPr lang="en-US" dirty="0"/>
          </a:p>
        </p:txBody>
      </p:sp>
    </p:spTree>
    <p:extLst>
      <p:ext uri="{BB962C8B-B14F-4D97-AF65-F5344CB8AC3E}">
        <p14:creationId xmlns:p14="http://schemas.microsoft.com/office/powerpoint/2010/main" val="3825842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Date Placeholder 2"/>
          <p:cNvSpPr>
            <a:spLocks noGrp="1"/>
          </p:cNvSpPr>
          <p:nvPr>
            <p:ph type="dt" sz="half" idx="10"/>
          </p:nvPr>
        </p:nvSpPr>
        <p:spPr/>
        <p:txBody>
          <a:bodyPr/>
          <a:lstStyle/>
          <a:p>
            <a:r>
              <a:rPr lang="en-US"/>
              <a:t>WWW.SSCCB.Wordpress.com</a:t>
            </a:r>
            <a:endParaRPr lang="en-US" dirty="0"/>
          </a:p>
        </p:txBody>
      </p:sp>
      <p:sp>
        <p:nvSpPr>
          <p:cNvPr id="4" name="Footer Placeholder 3"/>
          <p:cNvSpPr>
            <a:spLocks noGrp="1"/>
          </p:cNvSpPr>
          <p:nvPr>
            <p:ph type="ftr" sz="quarter" idx="11"/>
          </p:nvPr>
        </p:nvSpPr>
        <p:spPr/>
        <p:txBody>
          <a:bodyPr/>
          <a:lstStyle/>
          <a:p>
            <a:r>
              <a:rPr lang="en-US"/>
              <a:t>Summerset computer club </a:t>
            </a:r>
            <a:endParaRPr lang="en-US" dirty="0"/>
          </a:p>
        </p:txBody>
      </p:sp>
      <p:sp>
        <p:nvSpPr>
          <p:cNvPr id="5" name="Slide Number Placeholder 4"/>
          <p:cNvSpPr>
            <a:spLocks noGrp="1"/>
          </p:cNvSpPr>
          <p:nvPr>
            <p:ph type="sldNum" sz="quarter" idx="12"/>
          </p:nvPr>
        </p:nvSpPr>
        <p:spPr/>
        <p:txBody>
          <a:bodyPr/>
          <a:lstStyle/>
          <a:p>
            <a:fld id="{3BB0F49D-BD8D-493C-82AB-880EEFA96240}" type="slidenum">
              <a:rPr lang="en-US" smtClean="0"/>
              <a:t>‹#›</a:t>
            </a:fld>
            <a:endParaRPr lang="en-US" dirty="0"/>
          </a:p>
        </p:txBody>
      </p:sp>
    </p:spTree>
    <p:extLst>
      <p:ext uri="{BB962C8B-B14F-4D97-AF65-F5344CB8AC3E}">
        <p14:creationId xmlns:p14="http://schemas.microsoft.com/office/powerpoint/2010/main" val="912440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WWW.SSCCB.Wordpress.com</a:t>
            </a:r>
            <a:endParaRPr lang="en-US" dirty="0"/>
          </a:p>
        </p:txBody>
      </p:sp>
      <p:sp>
        <p:nvSpPr>
          <p:cNvPr id="3" name="Footer Placeholder 2"/>
          <p:cNvSpPr>
            <a:spLocks noGrp="1"/>
          </p:cNvSpPr>
          <p:nvPr>
            <p:ph type="ftr" sz="quarter" idx="11"/>
          </p:nvPr>
        </p:nvSpPr>
        <p:spPr/>
        <p:txBody>
          <a:bodyPr/>
          <a:lstStyle/>
          <a:p>
            <a:r>
              <a:rPr lang="en-US"/>
              <a:t>Summerset computer club </a:t>
            </a:r>
            <a:endParaRPr lang="en-US" dirty="0"/>
          </a:p>
        </p:txBody>
      </p:sp>
      <p:sp>
        <p:nvSpPr>
          <p:cNvPr id="4" name="Slide Number Placeholder 3"/>
          <p:cNvSpPr>
            <a:spLocks noGrp="1"/>
          </p:cNvSpPr>
          <p:nvPr>
            <p:ph type="sldNum" sz="quarter" idx="12"/>
          </p:nvPr>
        </p:nvSpPr>
        <p:spPr/>
        <p:txBody>
          <a:bodyPr/>
          <a:lstStyle/>
          <a:p>
            <a:fld id="{3BB0F49D-BD8D-493C-82AB-880EEFA96240}" type="slidenum">
              <a:rPr lang="en-US" smtClean="0"/>
              <a:t>‹#›</a:t>
            </a:fld>
            <a:endParaRPr lang="en-US" dirty="0"/>
          </a:p>
        </p:txBody>
      </p:sp>
    </p:spTree>
    <p:extLst>
      <p:ext uri="{BB962C8B-B14F-4D97-AF65-F5344CB8AC3E}">
        <p14:creationId xmlns:p14="http://schemas.microsoft.com/office/powerpoint/2010/main" val="2128531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a:t>Click to edit Master title style</a:t>
            </a:r>
            <a:endParaRPr lang="zh-CN"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Edit Master text styles</a:t>
            </a:r>
          </a:p>
        </p:txBody>
      </p:sp>
      <p:sp>
        <p:nvSpPr>
          <p:cNvPr id="5" name="Date Placeholder 4"/>
          <p:cNvSpPr>
            <a:spLocks noGrp="1"/>
          </p:cNvSpPr>
          <p:nvPr>
            <p:ph type="dt" sz="half" idx="10"/>
          </p:nvPr>
        </p:nvSpPr>
        <p:spPr/>
        <p:txBody>
          <a:bodyPr/>
          <a:lstStyle/>
          <a:p>
            <a:r>
              <a:rPr lang="en-US"/>
              <a:t>WWW.SSCCB.Wordpress.com</a:t>
            </a:r>
            <a:endParaRPr lang="en-US" dirty="0"/>
          </a:p>
        </p:txBody>
      </p:sp>
      <p:sp>
        <p:nvSpPr>
          <p:cNvPr id="6" name="Footer Placeholder 5"/>
          <p:cNvSpPr>
            <a:spLocks noGrp="1"/>
          </p:cNvSpPr>
          <p:nvPr>
            <p:ph type="ftr" sz="quarter" idx="11"/>
          </p:nvPr>
        </p:nvSpPr>
        <p:spPr/>
        <p:txBody>
          <a:bodyPr/>
          <a:lstStyle/>
          <a:p>
            <a:r>
              <a:rPr lang="en-US"/>
              <a:t>Summerset computer club </a:t>
            </a:r>
            <a:endParaRPr lang="en-US" dirty="0"/>
          </a:p>
        </p:txBody>
      </p:sp>
      <p:sp>
        <p:nvSpPr>
          <p:cNvPr id="7" name="Slide Number Placeholder 6"/>
          <p:cNvSpPr>
            <a:spLocks noGrp="1"/>
          </p:cNvSpPr>
          <p:nvPr>
            <p:ph type="sldNum" sz="quarter" idx="12"/>
          </p:nvPr>
        </p:nvSpPr>
        <p:spPr/>
        <p:txBody>
          <a:bodyPr/>
          <a:lstStyle/>
          <a:p>
            <a:fld id="{3BB0F49D-BD8D-493C-82AB-880EEFA96240}" type="slidenum">
              <a:rPr lang="en-US" smtClean="0"/>
              <a:t>‹#›</a:t>
            </a:fld>
            <a:endParaRPr lang="en-US" dirty="0"/>
          </a:p>
        </p:txBody>
      </p:sp>
    </p:spTree>
    <p:extLst>
      <p:ext uri="{BB962C8B-B14F-4D97-AF65-F5344CB8AC3E}">
        <p14:creationId xmlns:p14="http://schemas.microsoft.com/office/powerpoint/2010/main" val="2897286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a:t>Click to edit Master title style</a:t>
            </a:r>
            <a:endParaRPr lang="zh-CN"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Edit Master text styles</a:t>
            </a:r>
          </a:p>
        </p:txBody>
      </p:sp>
      <p:sp>
        <p:nvSpPr>
          <p:cNvPr id="5" name="Date Placeholder 4"/>
          <p:cNvSpPr>
            <a:spLocks noGrp="1"/>
          </p:cNvSpPr>
          <p:nvPr>
            <p:ph type="dt" sz="half" idx="10"/>
          </p:nvPr>
        </p:nvSpPr>
        <p:spPr/>
        <p:txBody>
          <a:bodyPr/>
          <a:lstStyle/>
          <a:p>
            <a:r>
              <a:rPr lang="en-US"/>
              <a:t>WWW.SSCCB.Wordpress.com</a:t>
            </a:r>
            <a:endParaRPr lang="en-US" dirty="0"/>
          </a:p>
        </p:txBody>
      </p:sp>
      <p:sp>
        <p:nvSpPr>
          <p:cNvPr id="6" name="Footer Placeholder 5"/>
          <p:cNvSpPr>
            <a:spLocks noGrp="1"/>
          </p:cNvSpPr>
          <p:nvPr>
            <p:ph type="ftr" sz="quarter" idx="11"/>
          </p:nvPr>
        </p:nvSpPr>
        <p:spPr/>
        <p:txBody>
          <a:bodyPr/>
          <a:lstStyle/>
          <a:p>
            <a:r>
              <a:rPr lang="en-US"/>
              <a:t>Summerset computer club </a:t>
            </a:r>
            <a:endParaRPr lang="en-US" dirty="0"/>
          </a:p>
        </p:txBody>
      </p:sp>
      <p:sp>
        <p:nvSpPr>
          <p:cNvPr id="7" name="Slide Number Placeholder 6"/>
          <p:cNvSpPr>
            <a:spLocks noGrp="1"/>
          </p:cNvSpPr>
          <p:nvPr>
            <p:ph type="sldNum" sz="quarter" idx="12"/>
          </p:nvPr>
        </p:nvSpPr>
        <p:spPr/>
        <p:txBody>
          <a:bodyPr/>
          <a:lstStyle/>
          <a:p>
            <a:fld id="{3BB0F49D-BD8D-493C-82AB-880EEFA96240}" type="slidenum">
              <a:rPr lang="en-US" smtClean="0"/>
              <a:t>‹#›</a:t>
            </a:fld>
            <a:endParaRPr lang="en-US" dirty="0"/>
          </a:p>
        </p:txBody>
      </p:sp>
    </p:spTree>
    <p:extLst>
      <p:ext uri="{BB962C8B-B14F-4D97-AF65-F5344CB8AC3E}">
        <p14:creationId xmlns:p14="http://schemas.microsoft.com/office/powerpoint/2010/main" val="4106639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5000" r="-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zh-CN"/>
              <a:t>Click to edit Master title style</a:t>
            </a:r>
            <a:endParaRPr lang="zh-CN" alt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WWW.SSCCB.Wordpress.com</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Summerset computer club</a:t>
            </a:r>
          </a:p>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B0F49D-BD8D-493C-82AB-880EEFA96240}" type="slidenum">
              <a:rPr lang="en-US" smtClean="0"/>
              <a:t>‹#›</a:t>
            </a:fld>
            <a:endParaRPr lang="en-US" dirty="0"/>
          </a:p>
        </p:txBody>
      </p:sp>
    </p:spTree>
    <p:extLst>
      <p:ext uri="{BB962C8B-B14F-4D97-AF65-F5344CB8AC3E}">
        <p14:creationId xmlns:p14="http://schemas.microsoft.com/office/powerpoint/2010/main" val="377734326"/>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55476" y="180277"/>
            <a:ext cx="4583723" cy="1154738"/>
          </a:xfrm>
          <a:solidFill>
            <a:schemeClr val="bg1">
              <a:alpha val="40000"/>
            </a:schemeClr>
          </a:solidFill>
          <a:ln>
            <a:noFill/>
          </a:ln>
          <a:scene3d>
            <a:camera prst="orthographicFront"/>
            <a:lightRig rig="threePt" dir="t"/>
          </a:scene3d>
          <a:sp3d>
            <a:bevelT/>
          </a:sp3d>
        </p:spPr>
        <p:txBody>
          <a:bodyPr>
            <a:noAutofit/>
          </a:bodyPr>
          <a:lstStyle/>
          <a:p>
            <a:r>
              <a:rPr lang="en-US" sz="5400" b="1" dirty="0"/>
              <a:t>Why Backup?</a:t>
            </a:r>
            <a:r>
              <a:rPr lang="en-US" sz="5400" dirty="0"/>
              <a:t> </a:t>
            </a:r>
            <a:endParaRPr lang="en-US" sz="5400" b="1" dirty="0">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5450" y="4835785"/>
            <a:ext cx="3657600" cy="1958715"/>
          </a:xfrm>
          <a:prstGeom prst="rect">
            <a:avLst/>
          </a:prstGeom>
          <a:ln>
            <a:noFill/>
          </a:ln>
          <a:effectLst>
            <a:softEdge rad="112500"/>
          </a:effectLst>
        </p:spPr>
      </p:pic>
      <p:pic>
        <p:nvPicPr>
          <p:cNvPr id="8" name="Picture 7">
            <a:extLst>
              <a:ext uri="{FF2B5EF4-FFF2-40B4-BE49-F238E27FC236}">
                <a16:creationId xmlns:a16="http://schemas.microsoft.com/office/drawing/2014/main" xmlns="" id="{990A0DBF-1E5E-1740-A3BE-637DC7F7AE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
            <a:ext cx="1371599" cy="1298820"/>
          </a:xfrm>
          <a:prstGeom prst="rect">
            <a:avLst/>
          </a:prstGeom>
        </p:spPr>
      </p:pic>
      <p:sp>
        <p:nvSpPr>
          <p:cNvPr id="10" name="Subtitle 9">
            <a:extLst>
              <a:ext uri="{FF2B5EF4-FFF2-40B4-BE49-F238E27FC236}">
                <a16:creationId xmlns:a16="http://schemas.microsoft.com/office/drawing/2014/main" xmlns="" id="{18C6B5D6-D4CA-5245-87FE-AFEF2E75A69C}"/>
              </a:ext>
            </a:extLst>
          </p:cNvPr>
          <p:cNvSpPr>
            <a:spLocks noGrp="1"/>
          </p:cNvSpPr>
          <p:nvPr>
            <p:ph type="subTitle" idx="1"/>
          </p:nvPr>
        </p:nvSpPr>
        <p:spPr>
          <a:xfrm>
            <a:off x="4589584" y="1606934"/>
            <a:ext cx="4249615" cy="1154737"/>
          </a:xfrm>
        </p:spPr>
        <p:txBody>
          <a:bodyPr>
            <a:noAutofit/>
          </a:bodyPr>
          <a:lstStyle/>
          <a:p>
            <a:r>
              <a:rPr lang="en-US" sz="2000" b="1" dirty="0">
                <a:solidFill>
                  <a:schemeClr val="tx1"/>
                </a:solidFill>
              </a:rPr>
              <a:t>Presented by Jim Bush</a:t>
            </a:r>
          </a:p>
          <a:p>
            <a:r>
              <a:rPr lang="en-US" sz="2000" b="1" dirty="0">
                <a:solidFill>
                  <a:schemeClr val="tx1"/>
                </a:solidFill>
              </a:rPr>
              <a:t>02/13/2020</a:t>
            </a:r>
          </a:p>
          <a:p>
            <a:r>
              <a:rPr lang="en-US" sz="2000" b="1" dirty="0">
                <a:solidFill>
                  <a:schemeClr val="tx1"/>
                </a:solidFill>
              </a:rPr>
              <a:t>(</a:t>
            </a:r>
            <a:r>
              <a:rPr lang="en-US" sz="2000" b="1" dirty="0" err="1">
                <a:solidFill>
                  <a:schemeClr val="tx1"/>
                </a:solidFill>
              </a:rPr>
              <a:t>JimBushWhack@yahoo.com</a:t>
            </a:r>
            <a:r>
              <a:rPr lang="en-US" sz="2000" b="1" dirty="0">
                <a:solidFill>
                  <a:schemeClr val="tx1"/>
                </a:solidFill>
              </a:rPr>
              <a:t>)</a:t>
            </a:r>
          </a:p>
        </p:txBody>
      </p:sp>
    </p:spTree>
    <p:extLst>
      <p:ext uri="{BB962C8B-B14F-4D97-AF65-F5344CB8AC3E}">
        <p14:creationId xmlns:p14="http://schemas.microsoft.com/office/powerpoint/2010/main" val="2462388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36525"/>
            <a:ext cx="6019800" cy="1143000"/>
          </a:xfrm>
        </p:spPr>
        <p:txBody>
          <a:bodyPr>
            <a:normAutofit/>
          </a:bodyPr>
          <a:lstStyle/>
          <a:p>
            <a:r>
              <a:rPr lang="en-US" sz="2800" dirty="0"/>
              <a:t>Begin Migration (i.e. Restore)  Process</a:t>
            </a:r>
          </a:p>
        </p:txBody>
      </p:sp>
      <p:sp>
        <p:nvSpPr>
          <p:cNvPr id="4" name="Date Placeholder 3"/>
          <p:cNvSpPr>
            <a:spLocks noGrp="1"/>
          </p:cNvSpPr>
          <p:nvPr>
            <p:ph type="dt" sz="half" idx="10"/>
          </p:nvPr>
        </p:nvSpPr>
        <p:spPr/>
        <p:txBody>
          <a:bodyPr/>
          <a:lstStyle/>
          <a:p>
            <a:r>
              <a:rPr lang="en-US"/>
              <a:t>WWW.SSCCB.Wordpress.com</a:t>
            </a:r>
            <a:endParaRPr lang="en-US" dirty="0"/>
          </a:p>
        </p:txBody>
      </p:sp>
      <p:sp>
        <p:nvSpPr>
          <p:cNvPr id="5" name="Footer Placeholder 4"/>
          <p:cNvSpPr>
            <a:spLocks noGrp="1"/>
          </p:cNvSpPr>
          <p:nvPr>
            <p:ph type="ftr" sz="quarter" idx="11"/>
          </p:nvPr>
        </p:nvSpPr>
        <p:spPr/>
        <p:txBody>
          <a:bodyPr/>
          <a:lstStyle/>
          <a:p>
            <a:r>
              <a:rPr lang="en-US"/>
              <a:t>Summerset computer club</a:t>
            </a:r>
          </a:p>
          <a:p>
            <a:endParaRPr lang="en-US" dirty="0"/>
          </a:p>
        </p:txBody>
      </p:sp>
      <p:sp>
        <p:nvSpPr>
          <p:cNvPr id="6" name="Slide Number Placeholder 5"/>
          <p:cNvSpPr>
            <a:spLocks noGrp="1"/>
          </p:cNvSpPr>
          <p:nvPr>
            <p:ph type="sldNum" sz="quarter" idx="12"/>
          </p:nvPr>
        </p:nvSpPr>
        <p:spPr/>
        <p:txBody>
          <a:bodyPr/>
          <a:lstStyle/>
          <a:p>
            <a:fld id="{3BB0F49D-BD8D-493C-82AB-880EEFA96240}" type="slidenum">
              <a:rPr lang="en-US" smtClean="0"/>
              <a:t>10</a:t>
            </a:fld>
            <a:endParaRPr lang="en-US" dirty="0"/>
          </a:p>
        </p:txBody>
      </p:sp>
      <p:pic>
        <p:nvPicPr>
          <p:cNvPr id="9" name="Picture 8">
            <a:extLst>
              <a:ext uri="{FF2B5EF4-FFF2-40B4-BE49-F238E27FC236}">
                <a16:creationId xmlns:a16="http://schemas.microsoft.com/office/drawing/2014/main" xmlns="" id="{F7B371E9-1064-2C45-9207-70A5E852C2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206861"/>
            <a:ext cx="1130300" cy="1070325"/>
          </a:xfrm>
          <a:prstGeom prst="rect">
            <a:avLst/>
          </a:prstGeom>
        </p:spPr>
      </p:pic>
      <p:pic>
        <p:nvPicPr>
          <p:cNvPr id="15" name="Content Placeholder 14">
            <a:extLst>
              <a:ext uri="{FF2B5EF4-FFF2-40B4-BE49-F238E27FC236}">
                <a16:creationId xmlns:a16="http://schemas.microsoft.com/office/drawing/2014/main" xmlns="" id="{48FC03B6-A715-AD4E-89D8-09CB09F937A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71700" y="3021048"/>
            <a:ext cx="4800600" cy="3335302"/>
          </a:xfrm>
        </p:spPr>
      </p:pic>
      <p:sp>
        <p:nvSpPr>
          <p:cNvPr id="3" name="TextBox 2">
            <a:extLst>
              <a:ext uri="{FF2B5EF4-FFF2-40B4-BE49-F238E27FC236}">
                <a16:creationId xmlns:a16="http://schemas.microsoft.com/office/drawing/2014/main" xmlns="" id="{52C2A8BD-2A12-4F41-8277-9FF7E6115522}"/>
              </a:ext>
            </a:extLst>
          </p:cNvPr>
          <p:cNvSpPr txBox="1"/>
          <p:nvPr/>
        </p:nvSpPr>
        <p:spPr>
          <a:xfrm>
            <a:off x="1358900" y="1447800"/>
            <a:ext cx="7099300" cy="1200329"/>
          </a:xfrm>
          <a:prstGeom prst="rect">
            <a:avLst/>
          </a:prstGeom>
          <a:noFill/>
        </p:spPr>
        <p:txBody>
          <a:bodyPr wrap="square" rtlCol="0">
            <a:spAutoFit/>
          </a:bodyPr>
          <a:lstStyle/>
          <a:p>
            <a:pPr marL="285750" indent="-285750">
              <a:buFont typeface="Arial" panose="020B0604020202020204" pitchFamily="34" charset="0"/>
              <a:buChar char="•"/>
            </a:pPr>
            <a:r>
              <a:rPr lang="en-US" dirty="0"/>
              <a:t>Note that Restore from Backup brings up the Migration Assistant which may look familiar if you have ever migrated your files from an older Mac to a new one. Same code.</a:t>
            </a:r>
          </a:p>
          <a:p>
            <a:pPr marL="285750" indent="-285750">
              <a:buFont typeface="Arial" panose="020B0604020202020204" pitchFamily="34" charset="0"/>
              <a:buChar char="•"/>
            </a:pPr>
            <a:r>
              <a:rPr lang="en-US" dirty="0"/>
              <a:t>Select the “From a Mac, Time Machine Backup or startup disk” option.</a:t>
            </a:r>
          </a:p>
        </p:txBody>
      </p:sp>
    </p:spTree>
    <p:extLst>
      <p:ext uri="{BB962C8B-B14F-4D97-AF65-F5344CB8AC3E}">
        <p14:creationId xmlns:p14="http://schemas.microsoft.com/office/powerpoint/2010/main" val="786549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136525"/>
            <a:ext cx="5562600" cy="1143000"/>
          </a:xfrm>
        </p:spPr>
        <p:txBody>
          <a:bodyPr>
            <a:normAutofit/>
          </a:bodyPr>
          <a:lstStyle/>
          <a:p>
            <a:r>
              <a:rPr lang="en-US" sz="2800" dirty="0"/>
              <a:t>Choose Backup Source</a:t>
            </a:r>
          </a:p>
        </p:txBody>
      </p:sp>
      <p:sp>
        <p:nvSpPr>
          <p:cNvPr id="4" name="Date Placeholder 3"/>
          <p:cNvSpPr>
            <a:spLocks noGrp="1"/>
          </p:cNvSpPr>
          <p:nvPr>
            <p:ph type="dt" sz="half" idx="10"/>
          </p:nvPr>
        </p:nvSpPr>
        <p:spPr/>
        <p:txBody>
          <a:bodyPr/>
          <a:lstStyle/>
          <a:p>
            <a:r>
              <a:rPr lang="en-US"/>
              <a:t>WWW.SSCCB.Wordpress.com</a:t>
            </a:r>
            <a:endParaRPr lang="en-US" dirty="0"/>
          </a:p>
        </p:txBody>
      </p:sp>
      <p:sp>
        <p:nvSpPr>
          <p:cNvPr id="5" name="Footer Placeholder 4"/>
          <p:cNvSpPr>
            <a:spLocks noGrp="1"/>
          </p:cNvSpPr>
          <p:nvPr>
            <p:ph type="ftr" sz="quarter" idx="11"/>
          </p:nvPr>
        </p:nvSpPr>
        <p:spPr/>
        <p:txBody>
          <a:bodyPr/>
          <a:lstStyle/>
          <a:p>
            <a:r>
              <a:rPr lang="en-US"/>
              <a:t>Summerset computer club</a:t>
            </a:r>
          </a:p>
          <a:p>
            <a:endParaRPr lang="en-US" dirty="0"/>
          </a:p>
        </p:txBody>
      </p:sp>
      <p:sp>
        <p:nvSpPr>
          <p:cNvPr id="6" name="Slide Number Placeholder 5"/>
          <p:cNvSpPr>
            <a:spLocks noGrp="1"/>
          </p:cNvSpPr>
          <p:nvPr>
            <p:ph type="sldNum" sz="quarter" idx="12"/>
          </p:nvPr>
        </p:nvSpPr>
        <p:spPr/>
        <p:txBody>
          <a:bodyPr/>
          <a:lstStyle/>
          <a:p>
            <a:fld id="{3BB0F49D-BD8D-493C-82AB-880EEFA96240}" type="slidenum">
              <a:rPr lang="en-US" smtClean="0"/>
              <a:t>11</a:t>
            </a:fld>
            <a:endParaRPr lang="en-US" dirty="0"/>
          </a:p>
        </p:txBody>
      </p:sp>
      <p:pic>
        <p:nvPicPr>
          <p:cNvPr id="9" name="Picture 8">
            <a:extLst>
              <a:ext uri="{FF2B5EF4-FFF2-40B4-BE49-F238E27FC236}">
                <a16:creationId xmlns:a16="http://schemas.microsoft.com/office/drawing/2014/main" xmlns="" id="{F7B371E9-1064-2C45-9207-70A5E852C2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206861"/>
            <a:ext cx="1130300" cy="1070325"/>
          </a:xfrm>
          <a:prstGeom prst="rect">
            <a:avLst/>
          </a:prstGeom>
        </p:spPr>
      </p:pic>
      <p:pic>
        <p:nvPicPr>
          <p:cNvPr id="8" name="Content Placeholder 7">
            <a:extLst>
              <a:ext uri="{FF2B5EF4-FFF2-40B4-BE49-F238E27FC236}">
                <a16:creationId xmlns:a16="http://schemas.microsoft.com/office/drawing/2014/main" xmlns="" id="{AE3B7320-00E6-E740-BBC4-75591D527163}"/>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20304" y="2387005"/>
            <a:ext cx="5703391" cy="3975207"/>
          </a:xfrm>
        </p:spPr>
      </p:pic>
      <p:sp>
        <p:nvSpPr>
          <p:cNvPr id="3" name="TextBox 2">
            <a:extLst>
              <a:ext uri="{FF2B5EF4-FFF2-40B4-BE49-F238E27FC236}">
                <a16:creationId xmlns:a16="http://schemas.microsoft.com/office/drawing/2014/main" xmlns="" id="{0FDFCAC3-43DF-7148-B303-0BE9EA74D221}"/>
              </a:ext>
            </a:extLst>
          </p:cNvPr>
          <p:cNvSpPr txBox="1"/>
          <p:nvPr/>
        </p:nvSpPr>
        <p:spPr>
          <a:xfrm>
            <a:off x="1447800" y="1371600"/>
            <a:ext cx="6705600" cy="923330"/>
          </a:xfrm>
          <a:prstGeom prst="rect">
            <a:avLst/>
          </a:prstGeom>
          <a:noFill/>
        </p:spPr>
        <p:txBody>
          <a:bodyPr wrap="square" rtlCol="0">
            <a:spAutoFit/>
          </a:bodyPr>
          <a:lstStyle/>
          <a:p>
            <a:pPr marL="285750" indent="-285750">
              <a:buFont typeface="Arial" panose="020B0604020202020204" pitchFamily="34" charset="0"/>
              <a:buChar char="•"/>
            </a:pPr>
            <a:r>
              <a:rPr lang="en-US" dirty="0"/>
              <a:t>This backup disk contains full backups from all 3 of my Macintosh computers.</a:t>
            </a:r>
          </a:p>
          <a:p>
            <a:pPr marL="285750" indent="-285750">
              <a:buFont typeface="Arial" panose="020B0604020202020204" pitchFamily="34" charset="0"/>
              <a:buChar char="•"/>
            </a:pPr>
            <a:r>
              <a:rPr lang="en-US" dirty="0"/>
              <a:t>Select Jim’s </a:t>
            </a:r>
            <a:r>
              <a:rPr lang="en-US" dirty="0" err="1"/>
              <a:t>MacBookPro</a:t>
            </a:r>
            <a:r>
              <a:rPr lang="en-US" dirty="0"/>
              <a:t> (2) and then continue.</a:t>
            </a:r>
          </a:p>
        </p:txBody>
      </p:sp>
    </p:spTree>
    <p:extLst>
      <p:ext uri="{BB962C8B-B14F-4D97-AF65-F5344CB8AC3E}">
        <p14:creationId xmlns:p14="http://schemas.microsoft.com/office/powerpoint/2010/main" val="679888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34186"/>
            <a:ext cx="5562600" cy="1143000"/>
          </a:xfrm>
        </p:spPr>
        <p:txBody>
          <a:bodyPr>
            <a:normAutofit/>
          </a:bodyPr>
          <a:lstStyle/>
          <a:p>
            <a:r>
              <a:rPr lang="en-US" sz="2800" dirty="0"/>
              <a:t>Restoration From Backup Progress</a:t>
            </a:r>
          </a:p>
        </p:txBody>
      </p:sp>
      <p:sp>
        <p:nvSpPr>
          <p:cNvPr id="4" name="Date Placeholder 3"/>
          <p:cNvSpPr>
            <a:spLocks noGrp="1"/>
          </p:cNvSpPr>
          <p:nvPr>
            <p:ph type="dt" sz="half" idx="10"/>
          </p:nvPr>
        </p:nvSpPr>
        <p:spPr/>
        <p:txBody>
          <a:bodyPr/>
          <a:lstStyle/>
          <a:p>
            <a:r>
              <a:rPr lang="en-US"/>
              <a:t>WWW.SSCCB.Wordpress.com</a:t>
            </a:r>
            <a:endParaRPr lang="en-US" dirty="0"/>
          </a:p>
        </p:txBody>
      </p:sp>
      <p:sp>
        <p:nvSpPr>
          <p:cNvPr id="5" name="Footer Placeholder 4"/>
          <p:cNvSpPr>
            <a:spLocks noGrp="1"/>
          </p:cNvSpPr>
          <p:nvPr>
            <p:ph type="ftr" sz="quarter" idx="11"/>
          </p:nvPr>
        </p:nvSpPr>
        <p:spPr/>
        <p:txBody>
          <a:bodyPr/>
          <a:lstStyle/>
          <a:p>
            <a:r>
              <a:rPr lang="en-US"/>
              <a:t>Summerset computer club</a:t>
            </a:r>
          </a:p>
          <a:p>
            <a:endParaRPr lang="en-US" dirty="0"/>
          </a:p>
        </p:txBody>
      </p:sp>
      <p:sp>
        <p:nvSpPr>
          <p:cNvPr id="6" name="Slide Number Placeholder 5"/>
          <p:cNvSpPr>
            <a:spLocks noGrp="1"/>
          </p:cNvSpPr>
          <p:nvPr>
            <p:ph type="sldNum" sz="quarter" idx="12"/>
          </p:nvPr>
        </p:nvSpPr>
        <p:spPr/>
        <p:txBody>
          <a:bodyPr/>
          <a:lstStyle/>
          <a:p>
            <a:fld id="{3BB0F49D-BD8D-493C-82AB-880EEFA96240}" type="slidenum">
              <a:rPr lang="en-US" smtClean="0"/>
              <a:t>12</a:t>
            </a:fld>
            <a:endParaRPr lang="en-US" dirty="0"/>
          </a:p>
        </p:txBody>
      </p:sp>
      <p:pic>
        <p:nvPicPr>
          <p:cNvPr id="9" name="Picture 8">
            <a:extLst>
              <a:ext uri="{FF2B5EF4-FFF2-40B4-BE49-F238E27FC236}">
                <a16:creationId xmlns:a16="http://schemas.microsoft.com/office/drawing/2014/main" xmlns="" id="{F7B371E9-1064-2C45-9207-70A5E852C2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206861"/>
            <a:ext cx="1130300" cy="1070325"/>
          </a:xfrm>
          <a:prstGeom prst="rect">
            <a:avLst/>
          </a:prstGeom>
        </p:spPr>
      </p:pic>
      <p:pic>
        <p:nvPicPr>
          <p:cNvPr id="8" name="Content Placeholder 7">
            <a:extLst>
              <a:ext uri="{FF2B5EF4-FFF2-40B4-BE49-F238E27FC236}">
                <a16:creationId xmlns:a16="http://schemas.microsoft.com/office/drawing/2014/main" xmlns="" id="{6B95EF88-FBDB-AE40-9A4C-3675A2304BB0}"/>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90700" y="2535879"/>
            <a:ext cx="5562600" cy="3820471"/>
          </a:xfrm>
        </p:spPr>
      </p:pic>
      <p:sp>
        <p:nvSpPr>
          <p:cNvPr id="3" name="TextBox 2">
            <a:extLst>
              <a:ext uri="{FF2B5EF4-FFF2-40B4-BE49-F238E27FC236}">
                <a16:creationId xmlns:a16="http://schemas.microsoft.com/office/drawing/2014/main" xmlns="" id="{645D6EE7-8CDC-EC40-B089-A891800A552D}"/>
              </a:ext>
            </a:extLst>
          </p:cNvPr>
          <p:cNvSpPr txBox="1"/>
          <p:nvPr/>
        </p:nvSpPr>
        <p:spPr>
          <a:xfrm>
            <a:off x="1790700" y="1447800"/>
            <a:ext cx="6210300" cy="369332"/>
          </a:xfrm>
          <a:prstGeom prst="rect">
            <a:avLst/>
          </a:prstGeom>
          <a:noFill/>
        </p:spPr>
        <p:txBody>
          <a:bodyPr wrap="square" rtlCol="0">
            <a:spAutoFit/>
          </a:bodyPr>
          <a:lstStyle/>
          <a:p>
            <a:pPr marL="285750" indent="-285750">
              <a:buFont typeface="Arial" panose="020B0604020202020204" pitchFamily="34" charset="0"/>
              <a:buChar char="•"/>
            </a:pPr>
            <a:r>
              <a:rPr lang="en-US" dirty="0"/>
              <a:t>Restore or Migration is almost done.</a:t>
            </a:r>
          </a:p>
        </p:txBody>
      </p:sp>
    </p:spTree>
    <p:extLst>
      <p:ext uri="{BB962C8B-B14F-4D97-AF65-F5344CB8AC3E}">
        <p14:creationId xmlns:p14="http://schemas.microsoft.com/office/powerpoint/2010/main" val="3623606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170523"/>
            <a:ext cx="5562600" cy="1143000"/>
          </a:xfrm>
        </p:spPr>
        <p:txBody>
          <a:bodyPr>
            <a:normAutofit/>
          </a:bodyPr>
          <a:lstStyle/>
          <a:p>
            <a:r>
              <a:rPr lang="en-US" sz="2800" dirty="0"/>
              <a:t>Selection of Account(s) to Restore</a:t>
            </a:r>
          </a:p>
        </p:txBody>
      </p:sp>
      <p:sp>
        <p:nvSpPr>
          <p:cNvPr id="4" name="Date Placeholder 3"/>
          <p:cNvSpPr>
            <a:spLocks noGrp="1"/>
          </p:cNvSpPr>
          <p:nvPr>
            <p:ph type="dt" sz="half" idx="10"/>
          </p:nvPr>
        </p:nvSpPr>
        <p:spPr/>
        <p:txBody>
          <a:bodyPr/>
          <a:lstStyle/>
          <a:p>
            <a:r>
              <a:rPr lang="en-US"/>
              <a:t>WWW.SSCCB.Wordpress.com</a:t>
            </a:r>
            <a:endParaRPr lang="en-US" dirty="0"/>
          </a:p>
        </p:txBody>
      </p:sp>
      <p:sp>
        <p:nvSpPr>
          <p:cNvPr id="5" name="Footer Placeholder 4"/>
          <p:cNvSpPr>
            <a:spLocks noGrp="1"/>
          </p:cNvSpPr>
          <p:nvPr>
            <p:ph type="ftr" sz="quarter" idx="11"/>
          </p:nvPr>
        </p:nvSpPr>
        <p:spPr/>
        <p:txBody>
          <a:bodyPr/>
          <a:lstStyle/>
          <a:p>
            <a:r>
              <a:rPr lang="en-US"/>
              <a:t>Summerset computer club</a:t>
            </a:r>
          </a:p>
          <a:p>
            <a:endParaRPr lang="en-US" dirty="0"/>
          </a:p>
        </p:txBody>
      </p:sp>
      <p:sp>
        <p:nvSpPr>
          <p:cNvPr id="6" name="Slide Number Placeholder 5"/>
          <p:cNvSpPr>
            <a:spLocks noGrp="1"/>
          </p:cNvSpPr>
          <p:nvPr>
            <p:ph type="sldNum" sz="quarter" idx="12"/>
          </p:nvPr>
        </p:nvSpPr>
        <p:spPr/>
        <p:txBody>
          <a:bodyPr/>
          <a:lstStyle/>
          <a:p>
            <a:fld id="{3BB0F49D-BD8D-493C-82AB-880EEFA96240}" type="slidenum">
              <a:rPr lang="en-US" smtClean="0"/>
              <a:t>13</a:t>
            </a:fld>
            <a:endParaRPr lang="en-US" dirty="0"/>
          </a:p>
        </p:txBody>
      </p:sp>
      <p:pic>
        <p:nvPicPr>
          <p:cNvPr id="9" name="Picture 8">
            <a:extLst>
              <a:ext uri="{FF2B5EF4-FFF2-40B4-BE49-F238E27FC236}">
                <a16:creationId xmlns:a16="http://schemas.microsoft.com/office/drawing/2014/main" xmlns="" id="{F7B371E9-1064-2C45-9207-70A5E852C2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206861"/>
            <a:ext cx="1130300" cy="1070325"/>
          </a:xfrm>
          <a:prstGeom prst="rect">
            <a:avLst/>
          </a:prstGeom>
        </p:spPr>
      </p:pic>
      <p:pic>
        <p:nvPicPr>
          <p:cNvPr id="8" name="Content Placeholder 7">
            <a:extLst>
              <a:ext uri="{FF2B5EF4-FFF2-40B4-BE49-F238E27FC236}">
                <a16:creationId xmlns:a16="http://schemas.microsoft.com/office/drawing/2014/main" xmlns="" id="{0707A0BE-5B46-D544-8A4D-14A91C664C13}"/>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90700" y="2590800"/>
            <a:ext cx="5562600" cy="3681264"/>
          </a:xfrm>
        </p:spPr>
      </p:pic>
      <p:sp>
        <p:nvSpPr>
          <p:cNvPr id="3" name="TextBox 2">
            <a:extLst>
              <a:ext uri="{FF2B5EF4-FFF2-40B4-BE49-F238E27FC236}">
                <a16:creationId xmlns:a16="http://schemas.microsoft.com/office/drawing/2014/main" xmlns="" id="{D3E85682-ACDC-564D-9014-F40E99505812}"/>
              </a:ext>
            </a:extLst>
          </p:cNvPr>
          <p:cNvSpPr txBox="1"/>
          <p:nvPr/>
        </p:nvSpPr>
        <p:spPr>
          <a:xfrm>
            <a:off x="1828800" y="1313523"/>
            <a:ext cx="5943600" cy="923330"/>
          </a:xfrm>
          <a:prstGeom prst="rect">
            <a:avLst/>
          </a:prstGeom>
          <a:noFill/>
        </p:spPr>
        <p:txBody>
          <a:bodyPr wrap="square" rtlCol="0">
            <a:spAutoFit/>
          </a:bodyPr>
          <a:lstStyle/>
          <a:p>
            <a:pPr marL="285750" indent="-285750">
              <a:buFont typeface="Arial" panose="020B0604020202020204" pitchFamily="34" charset="0"/>
              <a:buChar char="•"/>
            </a:pPr>
            <a:r>
              <a:rPr lang="en-US" dirty="0"/>
              <a:t>Restored only my account, the applications folder and settings on the external 250GB SSD. In the original recovery scenario, I also installed my wife’s folder as well.</a:t>
            </a:r>
          </a:p>
        </p:txBody>
      </p:sp>
    </p:spTree>
    <p:extLst>
      <p:ext uri="{BB962C8B-B14F-4D97-AF65-F5344CB8AC3E}">
        <p14:creationId xmlns:p14="http://schemas.microsoft.com/office/powerpoint/2010/main" val="2445722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70523"/>
            <a:ext cx="5562600" cy="1143000"/>
          </a:xfrm>
        </p:spPr>
        <p:txBody>
          <a:bodyPr>
            <a:normAutofit/>
          </a:bodyPr>
          <a:lstStyle/>
          <a:p>
            <a:r>
              <a:rPr lang="en-US" sz="2800" dirty="0"/>
              <a:t>Migration (i.e. Restore) Complete</a:t>
            </a:r>
          </a:p>
        </p:txBody>
      </p:sp>
      <p:sp>
        <p:nvSpPr>
          <p:cNvPr id="4" name="Date Placeholder 3"/>
          <p:cNvSpPr>
            <a:spLocks noGrp="1"/>
          </p:cNvSpPr>
          <p:nvPr>
            <p:ph type="dt" sz="half" idx="10"/>
          </p:nvPr>
        </p:nvSpPr>
        <p:spPr/>
        <p:txBody>
          <a:bodyPr/>
          <a:lstStyle/>
          <a:p>
            <a:r>
              <a:rPr lang="en-US"/>
              <a:t>WWW.SSCCB.Wordpress.com</a:t>
            </a:r>
            <a:endParaRPr lang="en-US" dirty="0"/>
          </a:p>
        </p:txBody>
      </p:sp>
      <p:sp>
        <p:nvSpPr>
          <p:cNvPr id="5" name="Footer Placeholder 4"/>
          <p:cNvSpPr>
            <a:spLocks noGrp="1"/>
          </p:cNvSpPr>
          <p:nvPr>
            <p:ph type="ftr" sz="quarter" idx="11"/>
          </p:nvPr>
        </p:nvSpPr>
        <p:spPr/>
        <p:txBody>
          <a:bodyPr/>
          <a:lstStyle/>
          <a:p>
            <a:r>
              <a:rPr lang="en-US"/>
              <a:t>Summerset computer club</a:t>
            </a:r>
          </a:p>
          <a:p>
            <a:endParaRPr lang="en-US" dirty="0"/>
          </a:p>
        </p:txBody>
      </p:sp>
      <p:sp>
        <p:nvSpPr>
          <p:cNvPr id="6" name="Slide Number Placeholder 5"/>
          <p:cNvSpPr>
            <a:spLocks noGrp="1"/>
          </p:cNvSpPr>
          <p:nvPr>
            <p:ph type="sldNum" sz="quarter" idx="12"/>
          </p:nvPr>
        </p:nvSpPr>
        <p:spPr/>
        <p:txBody>
          <a:bodyPr/>
          <a:lstStyle/>
          <a:p>
            <a:fld id="{3BB0F49D-BD8D-493C-82AB-880EEFA96240}" type="slidenum">
              <a:rPr lang="en-US" smtClean="0"/>
              <a:t>14</a:t>
            </a:fld>
            <a:endParaRPr lang="en-US" dirty="0"/>
          </a:p>
        </p:txBody>
      </p:sp>
      <p:pic>
        <p:nvPicPr>
          <p:cNvPr id="9" name="Picture 8">
            <a:extLst>
              <a:ext uri="{FF2B5EF4-FFF2-40B4-BE49-F238E27FC236}">
                <a16:creationId xmlns:a16="http://schemas.microsoft.com/office/drawing/2014/main" xmlns="" id="{F7B371E9-1064-2C45-9207-70A5E852C2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206861"/>
            <a:ext cx="1130300" cy="1070325"/>
          </a:xfrm>
          <a:prstGeom prst="rect">
            <a:avLst/>
          </a:prstGeom>
        </p:spPr>
      </p:pic>
      <p:pic>
        <p:nvPicPr>
          <p:cNvPr id="8" name="Content Placeholder 7">
            <a:extLst>
              <a:ext uri="{FF2B5EF4-FFF2-40B4-BE49-F238E27FC236}">
                <a16:creationId xmlns:a16="http://schemas.microsoft.com/office/drawing/2014/main" xmlns="" id="{042A2CE1-41CB-B643-8CEB-4D83EC4E9D8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56995" y="3017850"/>
            <a:ext cx="4830010" cy="3308350"/>
          </a:xfrm>
        </p:spPr>
      </p:pic>
      <p:sp>
        <p:nvSpPr>
          <p:cNvPr id="3" name="TextBox 2">
            <a:extLst>
              <a:ext uri="{FF2B5EF4-FFF2-40B4-BE49-F238E27FC236}">
                <a16:creationId xmlns:a16="http://schemas.microsoft.com/office/drawing/2014/main" xmlns="" id="{2EC134AD-664D-154C-82DD-FEFFC328B340}"/>
              </a:ext>
            </a:extLst>
          </p:cNvPr>
          <p:cNvSpPr txBox="1"/>
          <p:nvPr/>
        </p:nvSpPr>
        <p:spPr>
          <a:xfrm>
            <a:off x="1371600" y="1313523"/>
            <a:ext cx="6629400" cy="1477328"/>
          </a:xfrm>
          <a:prstGeom prst="rect">
            <a:avLst/>
          </a:prstGeom>
          <a:noFill/>
        </p:spPr>
        <p:txBody>
          <a:bodyPr wrap="square" rtlCol="0">
            <a:spAutoFit/>
          </a:bodyPr>
          <a:lstStyle/>
          <a:p>
            <a:pPr marL="285750" indent="-285750">
              <a:buFont typeface="Arial" panose="020B0604020202020204" pitchFamily="34" charset="0"/>
              <a:buChar char="•"/>
            </a:pPr>
            <a:r>
              <a:rPr lang="en-US" dirty="0"/>
              <a:t>Upon quitting out of this screen, machine will reboot onto the freshly installed disk.</a:t>
            </a:r>
          </a:p>
          <a:p>
            <a:pPr marL="285750" indent="-285750">
              <a:buFont typeface="Arial" panose="020B0604020202020204" pitchFamily="34" charset="0"/>
              <a:buChar char="•"/>
            </a:pPr>
            <a:r>
              <a:rPr lang="en-US" dirty="0"/>
              <a:t>In this case it will be the 250 GB external SSD.</a:t>
            </a:r>
          </a:p>
          <a:p>
            <a:pPr marL="285750" indent="-285750">
              <a:buFont typeface="Arial" panose="020B0604020202020204" pitchFamily="34" charset="0"/>
              <a:buChar char="•"/>
            </a:pPr>
            <a:r>
              <a:rPr lang="en-US" dirty="0"/>
              <a:t>After rebooting, I looked for and found the apparently corrupted file “opt” under the root folder of the boot disk and deleted it.</a:t>
            </a:r>
          </a:p>
        </p:txBody>
      </p:sp>
    </p:spTree>
    <p:extLst>
      <p:ext uri="{BB962C8B-B14F-4D97-AF65-F5344CB8AC3E}">
        <p14:creationId xmlns:p14="http://schemas.microsoft.com/office/powerpoint/2010/main" val="2007579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WWW.SSCCB.Wordpress.com</a:t>
            </a:r>
            <a:endParaRPr lang="en-US" dirty="0"/>
          </a:p>
        </p:txBody>
      </p:sp>
      <p:sp>
        <p:nvSpPr>
          <p:cNvPr id="3" name="Footer Placeholder 2"/>
          <p:cNvSpPr>
            <a:spLocks noGrp="1"/>
          </p:cNvSpPr>
          <p:nvPr>
            <p:ph type="ftr" sz="quarter" idx="11"/>
          </p:nvPr>
        </p:nvSpPr>
        <p:spPr/>
        <p:txBody>
          <a:bodyPr/>
          <a:lstStyle/>
          <a:p>
            <a:r>
              <a:rPr lang="en-US"/>
              <a:t>Summerset computer club </a:t>
            </a:r>
            <a:endParaRPr lang="en-US" dirty="0"/>
          </a:p>
        </p:txBody>
      </p:sp>
      <p:sp>
        <p:nvSpPr>
          <p:cNvPr id="4" name="Slide Number Placeholder 3"/>
          <p:cNvSpPr>
            <a:spLocks noGrp="1"/>
          </p:cNvSpPr>
          <p:nvPr>
            <p:ph type="sldNum" sz="quarter" idx="12"/>
          </p:nvPr>
        </p:nvSpPr>
        <p:spPr/>
        <p:txBody>
          <a:bodyPr/>
          <a:lstStyle/>
          <a:p>
            <a:fld id="{3BB0F49D-BD8D-493C-82AB-880EEFA96240}" type="slidenum">
              <a:rPr lang="en-US" smtClean="0"/>
              <a:t>2</a:t>
            </a:fld>
            <a:endParaRPr lang="en-US" dirty="0"/>
          </a:p>
        </p:txBody>
      </p:sp>
      <p:sp>
        <p:nvSpPr>
          <p:cNvPr id="6" name="TextBox 5"/>
          <p:cNvSpPr txBox="1"/>
          <p:nvPr/>
        </p:nvSpPr>
        <p:spPr>
          <a:xfrm>
            <a:off x="990600" y="685800"/>
            <a:ext cx="7010400" cy="4278094"/>
          </a:xfrm>
          <a:prstGeom prst="rect">
            <a:avLst/>
          </a:prstGeom>
          <a:noFill/>
        </p:spPr>
        <p:txBody>
          <a:bodyPr wrap="square" rtlCol="0">
            <a:spAutoFit/>
          </a:bodyPr>
          <a:lstStyle/>
          <a:p>
            <a:pPr algn="ctr"/>
            <a:r>
              <a:rPr lang="en-US" sz="2800" dirty="0"/>
              <a:t>Introduction</a:t>
            </a:r>
          </a:p>
          <a:p>
            <a:pPr algn="ctr"/>
            <a:endParaRPr lang="en-US" sz="2000" dirty="0"/>
          </a:p>
          <a:p>
            <a:r>
              <a:rPr lang="en-US" sz="2800" dirty="0"/>
              <a:t>Many of us have had someone ask us, “Did you take a backup?”, referring to making a backup copy of the photos, documents and other files on our computer. But how many of us heed this warning and perform a backup that can safe guard our most important files? Tonight, I will show you how taking a backup saved me from losing all the files on this laptop.</a:t>
            </a:r>
          </a:p>
        </p:txBody>
      </p:sp>
      <p:pic>
        <p:nvPicPr>
          <p:cNvPr id="7" name="Picture 6">
            <a:extLst>
              <a:ext uri="{FF2B5EF4-FFF2-40B4-BE49-F238E27FC236}">
                <a16:creationId xmlns:a16="http://schemas.microsoft.com/office/drawing/2014/main" xmlns="" id="{6A318DA4-7478-474D-9DCF-E805EF96C9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46" y="228600"/>
            <a:ext cx="1153401" cy="1092200"/>
          </a:xfrm>
          <a:prstGeom prst="rect">
            <a:avLst/>
          </a:prstGeom>
        </p:spPr>
      </p:pic>
    </p:spTree>
    <p:extLst>
      <p:ext uri="{BB962C8B-B14F-4D97-AF65-F5344CB8AC3E}">
        <p14:creationId xmlns:p14="http://schemas.microsoft.com/office/powerpoint/2010/main" val="2096764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170523"/>
            <a:ext cx="5562600" cy="1143000"/>
          </a:xfrm>
        </p:spPr>
        <p:txBody>
          <a:bodyPr>
            <a:normAutofit fontScale="90000"/>
          </a:bodyPr>
          <a:lstStyle/>
          <a:p>
            <a:r>
              <a:rPr lang="en-US" sz="2800" dirty="0"/>
              <a:t>For Best Results, Take a Full Time Machine Backup Prior to Upgrade	</a:t>
            </a:r>
          </a:p>
        </p:txBody>
      </p:sp>
      <p:sp>
        <p:nvSpPr>
          <p:cNvPr id="4" name="Date Placeholder 3"/>
          <p:cNvSpPr>
            <a:spLocks noGrp="1"/>
          </p:cNvSpPr>
          <p:nvPr>
            <p:ph type="dt" sz="half" idx="10"/>
          </p:nvPr>
        </p:nvSpPr>
        <p:spPr/>
        <p:txBody>
          <a:bodyPr/>
          <a:lstStyle/>
          <a:p>
            <a:r>
              <a:rPr lang="en-US"/>
              <a:t>WWW.SSCCB.Wordpress.com</a:t>
            </a:r>
            <a:endParaRPr lang="en-US" dirty="0"/>
          </a:p>
        </p:txBody>
      </p:sp>
      <p:sp>
        <p:nvSpPr>
          <p:cNvPr id="5" name="Footer Placeholder 4"/>
          <p:cNvSpPr>
            <a:spLocks noGrp="1"/>
          </p:cNvSpPr>
          <p:nvPr>
            <p:ph type="ftr" sz="quarter" idx="11"/>
          </p:nvPr>
        </p:nvSpPr>
        <p:spPr/>
        <p:txBody>
          <a:bodyPr/>
          <a:lstStyle/>
          <a:p>
            <a:r>
              <a:rPr lang="en-US"/>
              <a:t>Summerset computer club</a:t>
            </a:r>
          </a:p>
          <a:p>
            <a:endParaRPr lang="en-US" dirty="0"/>
          </a:p>
        </p:txBody>
      </p:sp>
      <p:sp>
        <p:nvSpPr>
          <p:cNvPr id="6" name="Slide Number Placeholder 5"/>
          <p:cNvSpPr>
            <a:spLocks noGrp="1"/>
          </p:cNvSpPr>
          <p:nvPr>
            <p:ph type="sldNum" sz="quarter" idx="12"/>
          </p:nvPr>
        </p:nvSpPr>
        <p:spPr/>
        <p:txBody>
          <a:bodyPr/>
          <a:lstStyle/>
          <a:p>
            <a:fld id="{3BB0F49D-BD8D-493C-82AB-880EEFA96240}" type="slidenum">
              <a:rPr lang="en-US" smtClean="0"/>
              <a:t>3</a:t>
            </a:fld>
            <a:endParaRPr lang="en-US" dirty="0"/>
          </a:p>
        </p:txBody>
      </p:sp>
      <p:pic>
        <p:nvPicPr>
          <p:cNvPr id="9" name="Picture 8">
            <a:extLst>
              <a:ext uri="{FF2B5EF4-FFF2-40B4-BE49-F238E27FC236}">
                <a16:creationId xmlns:a16="http://schemas.microsoft.com/office/drawing/2014/main" xmlns="" id="{F7B371E9-1064-2C45-9207-70A5E852C2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206861"/>
            <a:ext cx="1130300" cy="1070325"/>
          </a:xfrm>
          <a:prstGeom prst="rect">
            <a:avLst/>
          </a:prstGeom>
        </p:spPr>
      </p:pic>
      <p:sp>
        <p:nvSpPr>
          <p:cNvPr id="11" name="TextBox 10">
            <a:extLst>
              <a:ext uri="{FF2B5EF4-FFF2-40B4-BE49-F238E27FC236}">
                <a16:creationId xmlns:a16="http://schemas.microsoft.com/office/drawing/2014/main" xmlns="" id="{E403A52B-5C81-574B-A0CD-023B2660489C}"/>
              </a:ext>
            </a:extLst>
          </p:cNvPr>
          <p:cNvSpPr txBox="1"/>
          <p:nvPr/>
        </p:nvSpPr>
        <p:spPr>
          <a:xfrm>
            <a:off x="1358900" y="1243370"/>
            <a:ext cx="7239000" cy="2031325"/>
          </a:xfrm>
          <a:prstGeom prst="rect">
            <a:avLst/>
          </a:prstGeom>
          <a:noFill/>
        </p:spPr>
        <p:txBody>
          <a:bodyPr wrap="square" rtlCol="0">
            <a:spAutoFit/>
          </a:bodyPr>
          <a:lstStyle/>
          <a:p>
            <a:pPr marL="285750" indent="-285750">
              <a:buFont typeface="Arial" panose="020B0604020202020204" pitchFamily="34" charset="0"/>
              <a:buChar char="•"/>
            </a:pPr>
            <a:r>
              <a:rPr lang="en-US" dirty="0"/>
              <a:t>Select a Backup Disk that has no other Backups from this Computer.</a:t>
            </a:r>
          </a:p>
          <a:p>
            <a:pPr marL="285750" indent="-285750">
              <a:buFont typeface="Arial" panose="020B0604020202020204" pitchFamily="34" charset="0"/>
              <a:buChar char="•"/>
            </a:pPr>
            <a:r>
              <a:rPr lang="en-US" dirty="0"/>
              <a:t>Go to System Preferences and select Time Machine.</a:t>
            </a:r>
          </a:p>
          <a:p>
            <a:pPr marL="285750" indent="-285750">
              <a:buFont typeface="Arial" panose="020B0604020202020204" pitchFamily="34" charset="0"/>
              <a:buChar char="•"/>
            </a:pPr>
            <a:r>
              <a:rPr lang="en-US" dirty="0"/>
              <a:t>Make sure “Time Machine in menu bar” is checked then select Options.</a:t>
            </a:r>
          </a:p>
          <a:p>
            <a:pPr marL="285750" indent="-285750">
              <a:buFont typeface="Arial" panose="020B0604020202020204" pitchFamily="34" charset="0"/>
              <a:buChar char="•"/>
            </a:pPr>
            <a:r>
              <a:rPr lang="en-US" dirty="0"/>
              <a:t>Make sure that there are no folders or files excluded and uncheck “Exclude system files and applications”.</a:t>
            </a:r>
          </a:p>
          <a:p>
            <a:pPr marL="285750" indent="-285750">
              <a:buFont typeface="Arial" panose="020B0604020202020204" pitchFamily="34" charset="0"/>
              <a:buChar char="•"/>
            </a:pPr>
            <a:r>
              <a:rPr lang="en-US" dirty="0"/>
              <a:t>Click time Machine icon in upper right hand corner menu bar.</a:t>
            </a:r>
          </a:p>
          <a:p>
            <a:pPr marL="285750" indent="-285750">
              <a:buFont typeface="Arial" panose="020B0604020202020204" pitchFamily="34" charset="0"/>
              <a:buChar char="•"/>
            </a:pPr>
            <a:r>
              <a:rPr lang="en-US" dirty="0"/>
              <a:t>Click “Backup Now” to start the full backup.</a:t>
            </a:r>
          </a:p>
        </p:txBody>
      </p:sp>
      <p:pic>
        <p:nvPicPr>
          <p:cNvPr id="13" name="Picture 12">
            <a:extLst>
              <a:ext uri="{FF2B5EF4-FFF2-40B4-BE49-F238E27FC236}">
                <a16:creationId xmlns:a16="http://schemas.microsoft.com/office/drawing/2014/main" xmlns="" id="{517DAEBD-FB40-564A-B85A-968FA71B79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3373120"/>
            <a:ext cx="4419600" cy="2983230"/>
          </a:xfrm>
          <a:prstGeom prst="rect">
            <a:avLst/>
          </a:prstGeom>
        </p:spPr>
      </p:pic>
    </p:spTree>
    <p:extLst>
      <p:ext uri="{BB962C8B-B14F-4D97-AF65-F5344CB8AC3E}">
        <p14:creationId xmlns:p14="http://schemas.microsoft.com/office/powerpoint/2010/main" val="1827964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170523"/>
            <a:ext cx="5562600" cy="1143000"/>
          </a:xfrm>
        </p:spPr>
        <p:txBody>
          <a:bodyPr>
            <a:normAutofit/>
          </a:bodyPr>
          <a:lstStyle/>
          <a:p>
            <a:r>
              <a:rPr lang="en-US" sz="2800" dirty="0"/>
              <a:t>Full Backup Progress Prior to Upgrading to MacOS Catalina</a:t>
            </a:r>
          </a:p>
        </p:txBody>
      </p:sp>
      <p:sp>
        <p:nvSpPr>
          <p:cNvPr id="4" name="Date Placeholder 3"/>
          <p:cNvSpPr>
            <a:spLocks noGrp="1"/>
          </p:cNvSpPr>
          <p:nvPr>
            <p:ph type="dt" sz="half" idx="10"/>
          </p:nvPr>
        </p:nvSpPr>
        <p:spPr/>
        <p:txBody>
          <a:bodyPr/>
          <a:lstStyle/>
          <a:p>
            <a:r>
              <a:rPr lang="en-US"/>
              <a:t>WWW.SSCCB.Wordpress.com</a:t>
            </a:r>
            <a:endParaRPr lang="en-US" dirty="0"/>
          </a:p>
        </p:txBody>
      </p:sp>
      <p:sp>
        <p:nvSpPr>
          <p:cNvPr id="5" name="Footer Placeholder 4"/>
          <p:cNvSpPr>
            <a:spLocks noGrp="1"/>
          </p:cNvSpPr>
          <p:nvPr>
            <p:ph type="ftr" sz="quarter" idx="11"/>
          </p:nvPr>
        </p:nvSpPr>
        <p:spPr/>
        <p:txBody>
          <a:bodyPr/>
          <a:lstStyle/>
          <a:p>
            <a:r>
              <a:rPr lang="en-US"/>
              <a:t>Summerset computer club</a:t>
            </a:r>
          </a:p>
          <a:p>
            <a:endParaRPr lang="en-US" dirty="0"/>
          </a:p>
        </p:txBody>
      </p:sp>
      <p:sp>
        <p:nvSpPr>
          <p:cNvPr id="6" name="Slide Number Placeholder 5"/>
          <p:cNvSpPr>
            <a:spLocks noGrp="1"/>
          </p:cNvSpPr>
          <p:nvPr>
            <p:ph type="sldNum" sz="quarter" idx="12"/>
          </p:nvPr>
        </p:nvSpPr>
        <p:spPr/>
        <p:txBody>
          <a:bodyPr/>
          <a:lstStyle/>
          <a:p>
            <a:fld id="{3BB0F49D-BD8D-493C-82AB-880EEFA96240}" type="slidenum">
              <a:rPr lang="en-US" smtClean="0"/>
              <a:t>4</a:t>
            </a:fld>
            <a:endParaRPr lang="en-US" dirty="0"/>
          </a:p>
        </p:txBody>
      </p:sp>
      <p:pic>
        <p:nvPicPr>
          <p:cNvPr id="9" name="Picture 8">
            <a:extLst>
              <a:ext uri="{FF2B5EF4-FFF2-40B4-BE49-F238E27FC236}">
                <a16:creationId xmlns:a16="http://schemas.microsoft.com/office/drawing/2014/main" xmlns="" id="{F7B371E9-1064-2C45-9207-70A5E852C2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206861"/>
            <a:ext cx="1130300" cy="1070325"/>
          </a:xfrm>
          <a:prstGeom prst="rect">
            <a:avLst/>
          </a:prstGeom>
        </p:spPr>
      </p:pic>
      <p:pic>
        <p:nvPicPr>
          <p:cNvPr id="14" name="Picture 13">
            <a:extLst>
              <a:ext uri="{FF2B5EF4-FFF2-40B4-BE49-F238E27FC236}">
                <a16:creationId xmlns:a16="http://schemas.microsoft.com/office/drawing/2014/main" xmlns="" id="{1F61CD69-8F5E-884B-A44B-8D8262122D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3775" y="2694968"/>
            <a:ext cx="5396449" cy="3653266"/>
          </a:xfrm>
          <a:prstGeom prst="rect">
            <a:avLst/>
          </a:prstGeom>
        </p:spPr>
      </p:pic>
      <p:sp>
        <p:nvSpPr>
          <p:cNvPr id="3" name="TextBox 2">
            <a:extLst>
              <a:ext uri="{FF2B5EF4-FFF2-40B4-BE49-F238E27FC236}">
                <a16:creationId xmlns:a16="http://schemas.microsoft.com/office/drawing/2014/main" xmlns="" id="{BAAAE302-DE33-3243-9E6C-94159D6C3FD8}"/>
              </a:ext>
            </a:extLst>
          </p:cNvPr>
          <p:cNvSpPr txBox="1"/>
          <p:nvPr/>
        </p:nvSpPr>
        <p:spPr>
          <a:xfrm>
            <a:off x="1358900" y="1482152"/>
            <a:ext cx="6946900" cy="1200329"/>
          </a:xfrm>
          <a:prstGeom prst="rect">
            <a:avLst/>
          </a:prstGeom>
          <a:noFill/>
        </p:spPr>
        <p:txBody>
          <a:bodyPr wrap="square" rtlCol="0">
            <a:spAutoFit/>
          </a:bodyPr>
          <a:lstStyle/>
          <a:p>
            <a:pPr marL="285750" indent="-285750">
              <a:buFont typeface="Arial" panose="020B0604020202020204" pitchFamily="34" charset="0"/>
              <a:buChar char="•"/>
            </a:pPr>
            <a:r>
              <a:rPr lang="en-US" dirty="0"/>
              <a:t>Backing up to an external disk named Mac Full backups.</a:t>
            </a:r>
          </a:p>
          <a:p>
            <a:pPr marL="285750" indent="-285750">
              <a:buFont typeface="Arial" panose="020B0604020202020204" pitchFamily="34" charset="0"/>
              <a:buChar char="•"/>
            </a:pPr>
            <a:r>
              <a:rPr lang="en-US" dirty="0"/>
              <a:t>Note that Backup Automatically is unchecked.</a:t>
            </a:r>
          </a:p>
          <a:p>
            <a:pPr marL="285750" indent="-285750">
              <a:buFont typeface="Arial" panose="020B0604020202020204" pitchFamily="34" charset="0"/>
              <a:buChar char="•"/>
            </a:pPr>
            <a:r>
              <a:rPr lang="en-US" dirty="0"/>
              <a:t>Full backup is nearing completion.</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288224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36525"/>
            <a:ext cx="5562600" cy="1143000"/>
          </a:xfrm>
        </p:spPr>
        <p:txBody>
          <a:bodyPr>
            <a:normAutofit/>
          </a:bodyPr>
          <a:lstStyle/>
          <a:p>
            <a:r>
              <a:rPr lang="en-US" sz="2800" dirty="0"/>
              <a:t>Backup Complete. Start Catalina Upgrade.</a:t>
            </a:r>
          </a:p>
        </p:txBody>
      </p:sp>
      <p:sp>
        <p:nvSpPr>
          <p:cNvPr id="4" name="Date Placeholder 3"/>
          <p:cNvSpPr>
            <a:spLocks noGrp="1"/>
          </p:cNvSpPr>
          <p:nvPr>
            <p:ph type="dt" sz="half" idx="10"/>
          </p:nvPr>
        </p:nvSpPr>
        <p:spPr/>
        <p:txBody>
          <a:bodyPr/>
          <a:lstStyle/>
          <a:p>
            <a:r>
              <a:rPr lang="en-US"/>
              <a:t>WWW.SSCCB.Wordpress.com</a:t>
            </a:r>
            <a:endParaRPr lang="en-US" dirty="0"/>
          </a:p>
        </p:txBody>
      </p:sp>
      <p:sp>
        <p:nvSpPr>
          <p:cNvPr id="5" name="Footer Placeholder 4"/>
          <p:cNvSpPr>
            <a:spLocks noGrp="1"/>
          </p:cNvSpPr>
          <p:nvPr>
            <p:ph type="ftr" sz="quarter" idx="11"/>
          </p:nvPr>
        </p:nvSpPr>
        <p:spPr/>
        <p:txBody>
          <a:bodyPr/>
          <a:lstStyle/>
          <a:p>
            <a:r>
              <a:rPr lang="en-US"/>
              <a:t>Summerset computer club</a:t>
            </a:r>
          </a:p>
          <a:p>
            <a:endParaRPr lang="en-US" dirty="0"/>
          </a:p>
        </p:txBody>
      </p:sp>
      <p:sp>
        <p:nvSpPr>
          <p:cNvPr id="6" name="Slide Number Placeholder 5"/>
          <p:cNvSpPr>
            <a:spLocks noGrp="1"/>
          </p:cNvSpPr>
          <p:nvPr>
            <p:ph type="sldNum" sz="quarter" idx="12"/>
          </p:nvPr>
        </p:nvSpPr>
        <p:spPr/>
        <p:txBody>
          <a:bodyPr/>
          <a:lstStyle/>
          <a:p>
            <a:fld id="{3BB0F49D-BD8D-493C-82AB-880EEFA96240}" type="slidenum">
              <a:rPr lang="en-US" smtClean="0"/>
              <a:t>5</a:t>
            </a:fld>
            <a:endParaRPr lang="en-US" dirty="0"/>
          </a:p>
        </p:txBody>
      </p:sp>
      <p:pic>
        <p:nvPicPr>
          <p:cNvPr id="9" name="Picture 8">
            <a:extLst>
              <a:ext uri="{FF2B5EF4-FFF2-40B4-BE49-F238E27FC236}">
                <a16:creationId xmlns:a16="http://schemas.microsoft.com/office/drawing/2014/main" xmlns="" id="{F7B371E9-1064-2C45-9207-70A5E852C2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206861"/>
            <a:ext cx="1130300" cy="1070325"/>
          </a:xfrm>
          <a:prstGeom prst="rect">
            <a:avLst/>
          </a:prstGeom>
        </p:spPr>
      </p:pic>
      <p:pic>
        <p:nvPicPr>
          <p:cNvPr id="13" name="Content Placeholder 12">
            <a:extLst>
              <a:ext uri="{FF2B5EF4-FFF2-40B4-BE49-F238E27FC236}">
                <a16:creationId xmlns:a16="http://schemas.microsoft.com/office/drawing/2014/main" xmlns="" id="{FB77331A-36C7-2C4A-9614-9765F13CF8A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27739" y="2991711"/>
            <a:ext cx="4888522" cy="3364639"/>
          </a:xfrm>
        </p:spPr>
      </p:pic>
      <p:sp>
        <p:nvSpPr>
          <p:cNvPr id="7" name="TextBox 6">
            <a:extLst>
              <a:ext uri="{FF2B5EF4-FFF2-40B4-BE49-F238E27FC236}">
                <a16:creationId xmlns:a16="http://schemas.microsoft.com/office/drawing/2014/main" xmlns="" id="{3053CE14-F18F-8D4C-9F89-76470012467A}"/>
              </a:ext>
            </a:extLst>
          </p:cNvPr>
          <p:cNvSpPr txBox="1"/>
          <p:nvPr/>
        </p:nvSpPr>
        <p:spPr>
          <a:xfrm>
            <a:off x="1981200" y="1277186"/>
            <a:ext cx="6324600" cy="1200329"/>
          </a:xfrm>
          <a:prstGeom prst="rect">
            <a:avLst/>
          </a:prstGeom>
          <a:noFill/>
        </p:spPr>
        <p:txBody>
          <a:bodyPr wrap="square" rtlCol="0">
            <a:spAutoFit/>
          </a:bodyPr>
          <a:lstStyle/>
          <a:p>
            <a:pPr marL="285750" indent="-285750">
              <a:buFont typeface="Arial" panose="020B0604020202020204" pitchFamily="34" charset="0"/>
              <a:buChar char="•"/>
            </a:pPr>
            <a:r>
              <a:rPr lang="en-US" dirty="0"/>
              <a:t>Done with full backup. Start Catalina upgrade by going to System Preferences-&gt;Software Update and clicking on the Download update block.</a:t>
            </a:r>
          </a:p>
          <a:p>
            <a:pPr marL="285750" indent="-285750">
              <a:buFont typeface="Arial" panose="020B0604020202020204" pitchFamily="34" charset="0"/>
              <a:buChar char="•"/>
            </a:pPr>
            <a:r>
              <a:rPr lang="en-US" dirty="0"/>
              <a:t>Allow 8.1GB update to download.</a:t>
            </a:r>
          </a:p>
        </p:txBody>
      </p:sp>
    </p:spTree>
    <p:extLst>
      <p:ext uri="{BB962C8B-B14F-4D97-AF65-F5344CB8AC3E}">
        <p14:creationId xmlns:p14="http://schemas.microsoft.com/office/powerpoint/2010/main" val="1261078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136525"/>
            <a:ext cx="5562600" cy="1143000"/>
          </a:xfrm>
        </p:spPr>
        <p:txBody>
          <a:bodyPr>
            <a:normAutofit/>
          </a:bodyPr>
          <a:lstStyle/>
          <a:p>
            <a:r>
              <a:rPr lang="en-US" sz="2800" dirty="0"/>
              <a:t>Begin Catalina Installation</a:t>
            </a:r>
          </a:p>
        </p:txBody>
      </p:sp>
      <p:sp>
        <p:nvSpPr>
          <p:cNvPr id="4" name="Date Placeholder 3"/>
          <p:cNvSpPr>
            <a:spLocks noGrp="1"/>
          </p:cNvSpPr>
          <p:nvPr>
            <p:ph type="dt" sz="half" idx="10"/>
          </p:nvPr>
        </p:nvSpPr>
        <p:spPr/>
        <p:txBody>
          <a:bodyPr/>
          <a:lstStyle/>
          <a:p>
            <a:r>
              <a:rPr lang="en-US"/>
              <a:t>WWW.SSCCB.Wordpress.com</a:t>
            </a:r>
            <a:endParaRPr lang="en-US" dirty="0"/>
          </a:p>
        </p:txBody>
      </p:sp>
      <p:sp>
        <p:nvSpPr>
          <p:cNvPr id="5" name="Footer Placeholder 4"/>
          <p:cNvSpPr>
            <a:spLocks noGrp="1"/>
          </p:cNvSpPr>
          <p:nvPr>
            <p:ph type="ftr" sz="quarter" idx="11"/>
          </p:nvPr>
        </p:nvSpPr>
        <p:spPr/>
        <p:txBody>
          <a:bodyPr/>
          <a:lstStyle/>
          <a:p>
            <a:r>
              <a:rPr lang="en-US"/>
              <a:t>Summerset computer club</a:t>
            </a:r>
          </a:p>
          <a:p>
            <a:endParaRPr lang="en-US" dirty="0"/>
          </a:p>
        </p:txBody>
      </p:sp>
      <p:sp>
        <p:nvSpPr>
          <p:cNvPr id="6" name="Slide Number Placeholder 5"/>
          <p:cNvSpPr>
            <a:spLocks noGrp="1"/>
          </p:cNvSpPr>
          <p:nvPr>
            <p:ph type="sldNum" sz="quarter" idx="12"/>
          </p:nvPr>
        </p:nvSpPr>
        <p:spPr/>
        <p:txBody>
          <a:bodyPr/>
          <a:lstStyle/>
          <a:p>
            <a:fld id="{3BB0F49D-BD8D-493C-82AB-880EEFA96240}" type="slidenum">
              <a:rPr lang="en-US" smtClean="0"/>
              <a:t>6</a:t>
            </a:fld>
            <a:endParaRPr lang="en-US" dirty="0"/>
          </a:p>
        </p:txBody>
      </p:sp>
      <p:pic>
        <p:nvPicPr>
          <p:cNvPr id="9" name="Picture 8">
            <a:extLst>
              <a:ext uri="{FF2B5EF4-FFF2-40B4-BE49-F238E27FC236}">
                <a16:creationId xmlns:a16="http://schemas.microsoft.com/office/drawing/2014/main" xmlns="" id="{F7B371E9-1064-2C45-9207-70A5E852C2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206861"/>
            <a:ext cx="1130300" cy="1070325"/>
          </a:xfrm>
          <a:prstGeom prst="rect">
            <a:avLst/>
          </a:prstGeom>
        </p:spPr>
      </p:pic>
      <p:pic>
        <p:nvPicPr>
          <p:cNvPr id="10" name="Content Placeholder 9">
            <a:extLst>
              <a:ext uri="{FF2B5EF4-FFF2-40B4-BE49-F238E27FC236}">
                <a16:creationId xmlns:a16="http://schemas.microsoft.com/office/drawing/2014/main" xmlns="" id="{D68F6D92-C48F-694C-B43B-4651DE95AA2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36531" y="2892633"/>
            <a:ext cx="4870938" cy="3463717"/>
          </a:xfrm>
        </p:spPr>
      </p:pic>
      <p:sp>
        <p:nvSpPr>
          <p:cNvPr id="8" name="TextBox 7">
            <a:extLst>
              <a:ext uri="{FF2B5EF4-FFF2-40B4-BE49-F238E27FC236}">
                <a16:creationId xmlns:a16="http://schemas.microsoft.com/office/drawing/2014/main" xmlns="" id="{179F5F6C-4F3E-6F44-832C-E9F4E0ADFF79}"/>
              </a:ext>
            </a:extLst>
          </p:cNvPr>
          <p:cNvSpPr txBox="1"/>
          <p:nvPr/>
        </p:nvSpPr>
        <p:spPr>
          <a:xfrm>
            <a:off x="1358900" y="1447800"/>
            <a:ext cx="7023100" cy="1754326"/>
          </a:xfrm>
          <a:prstGeom prst="rect">
            <a:avLst/>
          </a:prstGeom>
          <a:noFill/>
        </p:spPr>
        <p:txBody>
          <a:bodyPr wrap="square" rtlCol="0">
            <a:spAutoFit/>
          </a:bodyPr>
          <a:lstStyle/>
          <a:p>
            <a:pPr marL="285750" indent="-285750">
              <a:buFont typeface="Arial" panose="020B0604020202020204" pitchFamily="34" charset="0"/>
              <a:buChar char="•"/>
            </a:pPr>
            <a:r>
              <a:rPr lang="en-US" dirty="0"/>
              <a:t>Upgrade should start automatically after download complete. If not or if you want to do the upgrade later, go to Applications and you will find the Catalina installation there and named Install macOS Catalina.</a:t>
            </a:r>
          </a:p>
          <a:p>
            <a:pPr marL="285750" indent="-285750">
              <a:buFont typeface="Arial" panose="020B0604020202020204" pitchFamily="34" charset="0"/>
              <a:buChar char="•"/>
            </a:pPr>
            <a:r>
              <a:rPr lang="en-US" dirty="0"/>
              <a:t>For this illustration, I am using a 250 GB external SSD, since I did not get pics of original upgrade.</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892584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136525"/>
            <a:ext cx="5562600" cy="1143000"/>
          </a:xfrm>
        </p:spPr>
        <p:txBody>
          <a:bodyPr>
            <a:normAutofit/>
          </a:bodyPr>
          <a:lstStyle/>
          <a:p>
            <a:r>
              <a:rPr lang="en-US" sz="2800" dirty="0"/>
              <a:t>Catalina Installation Continues	</a:t>
            </a:r>
          </a:p>
        </p:txBody>
      </p:sp>
      <p:sp>
        <p:nvSpPr>
          <p:cNvPr id="4" name="Date Placeholder 3"/>
          <p:cNvSpPr>
            <a:spLocks noGrp="1"/>
          </p:cNvSpPr>
          <p:nvPr>
            <p:ph type="dt" sz="half" idx="10"/>
          </p:nvPr>
        </p:nvSpPr>
        <p:spPr/>
        <p:txBody>
          <a:bodyPr/>
          <a:lstStyle/>
          <a:p>
            <a:r>
              <a:rPr lang="en-US"/>
              <a:t>WWW.SSCCB.Wordpress.com</a:t>
            </a:r>
            <a:endParaRPr lang="en-US" dirty="0"/>
          </a:p>
        </p:txBody>
      </p:sp>
      <p:sp>
        <p:nvSpPr>
          <p:cNvPr id="5" name="Footer Placeholder 4"/>
          <p:cNvSpPr>
            <a:spLocks noGrp="1"/>
          </p:cNvSpPr>
          <p:nvPr>
            <p:ph type="ftr" sz="quarter" idx="11"/>
          </p:nvPr>
        </p:nvSpPr>
        <p:spPr/>
        <p:txBody>
          <a:bodyPr/>
          <a:lstStyle/>
          <a:p>
            <a:r>
              <a:rPr lang="en-US"/>
              <a:t>Summerset computer club</a:t>
            </a:r>
          </a:p>
          <a:p>
            <a:endParaRPr lang="en-US" dirty="0"/>
          </a:p>
        </p:txBody>
      </p:sp>
      <p:sp>
        <p:nvSpPr>
          <p:cNvPr id="6" name="Slide Number Placeholder 5"/>
          <p:cNvSpPr>
            <a:spLocks noGrp="1"/>
          </p:cNvSpPr>
          <p:nvPr>
            <p:ph type="sldNum" sz="quarter" idx="12"/>
          </p:nvPr>
        </p:nvSpPr>
        <p:spPr/>
        <p:txBody>
          <a:bodyPr/>
          <a:lstStyle/>
          <a:p>
            <a:fld id="{3BB0F49D-BD8D-493C-82AB-880EEFA96240}" type="slidenum">
              <a:rPr lang="en-US" smtClean="0"/>
              <a:t>7</a:t>
            </a:fld>
            <a:endParaRPr lang="en-US" dirty="0"/>
          </a:p>
        </p:txBody>
      </p:sp>
      <p:pic>
        <p:nvPicPr>
          <p:cNvPr id="9" name="Picture 8">
            <a:extLst>
              <a:ext uri="{FF2B5EF4-FFF2-40B4-BE49-F238E27FC236}">
                <a16:creationId xmlns:a16="http://schemas.microsoft.com/office/drawing/2014/main" xmlns="" id="{F7B371E9-1064-2C45-9207-70A5E852C2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206861"/>
            <a:ext cx="1130300" cy="1070325"/>
          </a:xfrm>
          <a:prstGeom prst="rect">
            <a:avLst/>
          </a:prstGeom>
        </p:spPr>
      </p:pic>
      <p:pic>
        <p:nvPicPr>
          <p:cNvPr id="11" name="Content Placeholder 10">
            <a:extLst>
              <a:ext uri="{FF2B5EF4-FFF2-40B4-BE49-F238E27FC236}">
                <a16:creationId xmlns:a16="http://schemas.microsoft.com/office/drawing/2014/main" xmlns="" id="{9B588764-62B7-944F-82E3-108A062624A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11506" y="2590800"/>
            <a:ext cx="5317704" cy="3765550"/>
          </a:xfrm>
        </p:spPr>
      </p:pic>
      <p:sp>
        <p:nvSpPr>
          <p:cNvPr id="3" name="TextBox 2">
            <a:extLst>
              <a:ext uri="{FF2B5EF4-FFF2-40B4-BE49-F238E27FC236}">
                <a16:creationId xmlns:a16="http://schemas.microsoft.com/office/drawing/2014/main" xmlns="" id="{B0AE824C-CB07-7A42-B355-C13E7B3817D5}"/>
              </a:ext>
            </a:extLst>
          </p:cNvPr>
          <p:cNvSpPr txBox="1"/>
          <p:nvPr/>
        </p:nvSpPr>
        <p:spPr>
          <a:xfrm>
            <a:off x="1327150" y="1423955"/>
            <a:ext cx="6489700" cy="369332"/>
          </a:xfrm>
          <a:prstGeom prst="rect">
            <a:avLst/>
          </a:prstGeom>
          <a:noFill/>
        </p:spPr>
        <p:txBody>
          <a:bodyPr wrap="square" rtlCol="0">
            <a:spAutoFit/>
          </a:bodyPr>
          <a:lstStyle/>
          <a:p>
            <a:pPr marL="285750" indent="-285750">
              <a:buFont typeface="Arial" panose="020B0604020202020204" pitchFamily="34" charset="0"/>
              <a:buChar char="•"/>
            </a:pPr>
            <a:r>
              <a:rPr lang="en-US" dirty="0"/>
              <a:t>After about 3 hours has elapsed, installation is almost complete.</a:t>
            </a:r>
          </a:p>
        </p:txBody>
      </p:sp>
    </p:spTree>
    <p:extLst>
      <p:ext uri="{BB962C8B-B14F-4D97-AF65-F5344CB8AC3E}">
        <p14:creationId xmlns:p14="http://schemas.microsoft.com/office/powerpoint/2010/main" val="3255171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133557"/>
            <a:ext cx="5562600" cy="1143000"/>
          </a:xfrm>
        </p:spPr>
        <p:txBody>
          <a:bodyPr>
            <a:normAutofit/>
          </a:bodyPr>
          <a:lstStyle/>
          <a:p>
            <a:r>
              <a:rPr lang="en-US" sz="2800" dirty="0"/>
              <a:t>First Sign of a Problem With Installation</a:t>
            </a:r>
          </a:p>
        </p:txBody>
      </p:sp>
      <p:sp>
        <p:nvSpPr>
          <p:cNvPr id="4" name="Date Placeholder 3"/>
          <p:cNvSpPr>
            <a:spLocks noGrp="1"/>
          </p:cNvSpPr>
          <p:nvPr>
            <p:ph type="dt" sz="half" idx="10"/>
          </p:nvPr>
        </p:nvSpPr>
        <p:spPr/>
        <p:txBody>
          <a:bodyPr/>
          <a:lstStyle/>
          <a:p>
            <a:r>
              <a:rPr lang="en-US"/>
              <a:t>WWW.SSCCB.Wordpress.com</a:t>
            </a:r>
            <a:endParaRPr lang="en-US" dirty="0"/>
          </a:p>
        </p:txBody>
      </p:sp>
      <p:sp>
        <p:nvSpPr>
          <p:cNvPr id="5" name="Footer Placeholder 4"/>
          <p:cNvSpPr>
            <a:spLocks noGrp="1"/>
          </p:cNvSpPr>
          <p:nvPr>
            <p:ph type="ftr" sz="quarter" idx="11"/>
          </p:nvPr>
        </p:nvSpPr>
        <p:spPr/>
        <p:txBody>
          <a:bodyPr/>
          <a:lstStyle/>
          <a:p>
            <a:r>
              <a:rPr lang="en-US"/>
              <a:t>Summerset computer club</a:t>
            </a:r>
          </a:p>
          <a:p>
            <a:endParaRPr lang="en-US" dirty="0"/>
          </a:p>
        </p:txBody>
      </p:sp>
      <p:sp>
        <p:nvSpPr>
          <p:cNvPr id="6" name="Slide Number Placeholder 5"/>
          <p:cNvSpPr>
            <a:spLocks noGrp="1"/>
          </p:cNvSpPr>
          <p:nvPr>
            <p:ph type="sldNum" sz="quarter" idx="12"/>
          </p:nvPr>
        </p:nvSpPr>
        <p:spPr/>
        <p:txBody>
          <a:bodyPr/>
          <a:lstStyle/>
          <a:p>
            <a:fld id="{3BB0F49D-BD8D-493C-82AB-880EEFA96240}" type="slidenum">
              <a:rPr lang="en-US" smtClean="0"/>
              <a:t>8</a:t>
            </a:fld>
            <a:endParaRPr lang="en-US" dirty="0"/>
          </a:p>
        </p:txBody>
      </p:sp>
      <p:pic>
        <p:nvPicPr>
          <p:cNvPr id="9" name="Picture 8">
            <a:extLst>
              <a:ext uri="{FF2B5EF4-FFF2-40B4-BE49-F238E27FC236}">
                <a16:creationId xmlns:a16="http://schemas.microsoft.com/office/drawing/2014/main" xmlns="" id="{F7B371E9-1064-2C45-9207-70A5E852C2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206861"/>
            <a:ext cx="1130300" cy="1070325"/>
          </a:xfrm>
          <a:prstGeom prst="rect">
            <a:avLst/>
          </a:prstGeom>
        </p:spPr>
      </p:pic>
      <p:pic>
        <p:nvPicPr>
          <p:cNvPr id="8" name="Content Placeholder 7">
            <a:extLst>
              <a:ext uri="{FF2B5EF4-FFF2-40B4-BE49-F238E27FC236}">
                <a16:creationId xmlns:a16="http://schemas.microsoft.com/office/drawing/2014/main" xmlns="" id="{BD186C0B-3905-C54A-87B3-5C8B77ADC8C0}"/>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418039" y="3434845"/>
            <a:ext cx="4307921" cy="2950740"/>
          </a:xfrm>
        </p:spPr>
      </p:pic>
      <p:sp>
        <p:nvSpPr>
          <p:cNvPr id="3" name="TextBox 2">
            <a:extLst>
              <a:ext uri="{FF2B5EF4-FFF2-40B4-BE49-F238E27FC236}">
                <a16:creationId xmlns:a16="http://schemas.microsoft.com/office/drawing/2014/main" xmlns="" id="{D5562986-BA03-F846-A76C-08B7F25BB527}"/>
              </a:ext>
            </a:extLst>
          </p:cNvPr>
          <p:cNvSpPr txBox="1"/>
          <p:nvPr/>
        </p:nvSpPr>
        <p:spPr>
          <a:xfrm>
            <a:off x="1358900" y="1235905"/>
            <a:ext cx="6870700" cy="2031325"/>
          </a:xfrm>
          <a:prstGeom prst="rect">
            <a:avLst/>
          </a:prstGeom>
          <a:noFill/>
        </p:spPr>
        <p:txBody>
          <a:bodyPr wrap="square" rtlCol="0">
            <a:spAutoFit/>
          </a:bodyPr>
          <a:lstStyle/>
          <a:p>
            <a:pPr marL="285750" indent="-285750">
              <a:buFont typeface="Arial" panose="020B0604020202020204" pitchFamily="34" charset="0"/>
              <a:buChar char="•"/>
            </a:pPr>
            <a:r>
              <a:rPr lang="en-US" dirty="0"/>
              <a:t>Saw this screen when almost done with installation. Tried restarting several times, but always ended up at same place.</a:t>
            </a:r>
          </a:p>
          <a:p>
            <a:pPr marL="285750" indent="-285750">
              <a:buFont typeface="Arial" panose="020B0604020202020204" pitchFamily="34" charset="0"/>
              <a:buChar char="•"/>
            </a:pPr>
            <a:r>
              <a:rPr lang="en-US" dirty="0"/>
              <a:t>Determined that I would need to institute recovery procedures to save my data.</a:t>
            </a:r>
          </a:p>
          <a:p>
            <a:pPr marL="285750" indent="-285750">
              <a:buFont typeface="Arial" panose="020B0604020202020204" pitchFamily="34" charset="0"/>
              <a:buChar char="•"/>
            </a:pPr>
            <a:r>
              <a:rPr lang="en-US" dirty="0"/>
              <a:t>Tried booting from recovery partition, but it was also gone.</a:t>
            </a:r>
          </a:p>
          <a:p>
            <a:pPr marL="285750" indent="-285750">
              <a:buFont typeface="Arial" panose="020B0604020202020204" pitchFamily="34" charset="0"/>
              <a:buChar char="•"/>
            </a:pPr>
            <a:r>
              <a:rPr lang="en-US" dirty="0"/>
              <a:t>Downloaded Catalina on my other Mac and used “Install Disk Creator” script to create bootable thumb drive.</a:t>
            </a:r>
          </a:p>
        </p:txBody>
      </p:sp>
    </p:spTree>
    <p:extLst>
      <p:ext uri="{BB962C8B-B14F-4D97-AF65-F5344CB8AC3E}">
        <p14:creationId xmlns:p14="http://schemas.microsoft.com/office/powerpoint/2010/main" val="3468601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3950" y="140589"/>
            <a:ext cx="5562600" cy="1143000"/>
          </a:xfrm>
        </p:spPr>
        <p:txBody>
          <a:bodyPr>
            <a:normAutofit/>
          </a:bodyPr>
          <a:lstStyle/>
          <a:p>
            <a:r>
              <a:rPr lang="en-US" sz="2800" dirty="0"/>
              <a:t>Begin Recovery by Booting From Recovery Partition or Thumb Drive</a:t>
            </a:r>
          </a:p>
        </p:txBody>
      </p:sp>
      <p:sp>
        <p:nvSpPr>
          <p:cNvPr id="4" name="Date Placeholder 3"/>
          <p:cNvSpPr>
            <a:spLocks noGrp="1"/>
          </p:cNvSpPr>
          <p:nvPr>
            <p:ph type="dt" sz="half" idx="10"/>
          </p:nvPr>
        </p:nvSpPr>
        <p:spPr/>
        <p:txBody>
          <a:bodyPr/>
          <a:lstStyle/>
          <a:p>
            <a:r>
              <a:rPr lang="en-US"/>
              <a:t>WWW.SSCCB.Wordpress.com</a:t>
            </a:r>
            <a:endParaRPr lang="en-US" dirty="0"/>
          </a:p>
        </p:txBody>
      </p:sp>
      <p:sp>
        <p:nvSpPr>
          <p:cNvPr id="5" name="Footer Placeholder 4"/>
          <p:cNvSpPr>
            <a:spLocks noGrp="1"/>
          </p:cNvSpPr>
          <p:nvPr>
            <p:ph type="ftr" sz="quarter" idx="11"/>
          </p:nvPr>
        </p:nvSpPr>
        <p:spPr/>
        <p:txBody>
          <a:bodyPr/>
          <a:lstStyle/>
          <a:p>
            <a:r>
              <a:rPr lang="en-US"/>
              <a:t>Summerset computer club</a:t>
            </a:r>
          </a:p>
          <a:p>
            <a:endParaRPr lang="en-US" dirty="0"/>
          </a:p>
        </p:txBody>
      </p:sp>
      <p:sp>
        <p:nvSpPr>
          <p:cNvPr id="6" name="Slide Number Placeholder 5"/>
          <p:cNvSpPr>
            <a:spLocks noGrp="1"/>
          </p:cNvSpPr>
          <p:nvPr>
            <p:ph type="sldNum" sz="quarter" idx="12"/>
          </p:nvPr>
        </p:nvSpPr>
        <p:spPr/>
        <p:txBody>
          <a:bodyPr/>
          <a:lstStyle/>
          <a:p>
            <a:fld id="{3BB0F49D-BD8D-493C-82AB-880EEFA96240}" type="slidenum">
              <a:rPr lang="en-US" smtClean="0"/>
              <a:t>9</a:t>
            </a:fld>
            <a:endParaRPr lang="en-US" dirty="0"/>
          </a:p>
        </p:txBody>
      </p:sp>
      <p:pic>
        <p:nvPicPr>
          <p:cNvPr id="9" name="Picture 8">
            <a:extLst>
              <a:ext uri="{FF2B5EF4-FFF2-40B4-BE49-F238E27FC236}">
                <a16:creationId xmlns:a16="http://schemas.microsoft.com/office/drawing/2014/main" xmlns="" id="{F7B371E9-1064-2C45-9207-70A5E852C2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206861"/>
            <a:ext cx="1130300" cy="1070325"/>
          </a:xfrm>
          <a:prstGeom prst="rect">
            <a:avLst/>
          </a:prstGeom>
        </p:spPr>
      </p:pic>
      <p:pic>
        <p:nvPicPr>
          <p:cNvPr id="13" name="Content Placeholder 12">
            <a:extLst>
              <a:ext uri="{FF2B5EF4-FFF2-40B4-BE49-F238E27FC236}">
                <a16:creationId xmlns:a16="http://schemas.microsoft.com/office/drawing/2014/main" xmlns="" id="{0B1AADF7-12C0-1E42-B5B0-4A0B084C70B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17480" y="3126042"/>
            <a:ext cx="4909039" cy="3230308"/>
          </a:xfrm>
        </p:spPr>
      </p:pic>
      <p:sp>
        <p:nvSpPr>
          <p:cNvPr id="3" name="TextBox 2">
            <a:extLst>
              <a:ext uri="{FF2B5EF4-FFF2-40B4-BE49-F238E27FC236}">
                <a16:creationId xmlns:a16="http://schemas.microsoft.com/office/drawing/2014/main" xmlns="" id="{78ED6AC9-04DE-4842-BADE-59B39FE25DFD}"/>
              </a:ext>
            </a:extLst>
          </p:cNvPr>
          <p:cNvSpPr txBox="1"/>
          <p:nvPr/>
        </p:nvSpPr>
        <p:spPr>
          <a:xfrm>
            <a:off x="1358901" y="1283589"/>
            <a:ext cx="7632699" cy="1754326"/>
          </a:xfrm>
          <a:prstGeom prst="rect">
            <a:avLst/>
          </a:prstGeom>
          <a:noFill/>
        </p:spPr>
        <p:txBody>
          <a:bodyPr wrap="square" rtlCol="0">
            <a:spAutoFit/>
          </a:bodyPr>
          <a:lstStyle/>
          <a:p>
            <a:pPr marL="285750" indent="-285750">
              <a:buFont typeface="Arial" panose="020B0604020202020204" pitchFamily="34" charset="0"/>
              <a:buChar char="•"/>
            </a:pPr>
            <a:r>
              <a:rPr lang="en-US" dirty="0"/>
              <a:t>Would normally boot from recovery partition by restarting while holding down the Command + r keys.</a:t>
            </a:r>
          </a:p>
          <a:p>
            <a:pPr marL="285750" indent="-285750">
              <a:buFont typeface="Arial" panose="020B0604020202020204" pitchFamily="34" charset="0"/>
              <a:buChar char="•"/>
            </a:pPr>
            <a:r>
              <a:rPr lang="en-US" dirty="0"/>
              <a:t>In my case, I made and booted from a bootable thumb drive because Recovery Partition had also been wiped out. </a:t>
            </a:r>
          </a:p>
          <a:p>
            <a:pPr marL="285750" indent="-285750">
              <a:buFont typeface="Arial" panose="020B0604020202020204" pitchFamily="34" charset="0"/>
              <a:buChar char="•"/>
            </a:pPr>
            <a:r>
              <a:rPr lang="en-US" dirty="0"/>
              <a:t>Select the Restore from backup option when you see the Utilities menu.</a:t>
            </a:r>
          </a:p>
          <a:p>
            <a:pPr marL="285750" indent="-285750">
              <a:buFont typeface="Arial" panose="020B0604020202020204" pitchFamily="34" charset="0"/>
              <a:buChar char="•"/>
            </a:pPr>
            <a:r>
              <a:rPr lang="en-US" dirty="0"/>
              <a:t>Plug in the “Mac Full Backups” disk  to a USB port prior to booting	.</a:t>
            </a:r>
          </a:p>
        </p:txBody>
      </p:sp>
    </p:spTree>
    <p:extLst>
      <p:ext uri="{BB962C8B-B14F-4D97-AF65-F5344CB8AC3E}">
        <p14:creationId xmlns:p14="http://schemas.microsoft.com/office/powerpoint/2010/main" val="1441499076"/>
      </p:ext>
    </p:extLst>
  </p:cSld>
  <p:clrMapOvr>
    <a:masterClrMapping/>
  </p:clrMapOvr>
</p:sld>
</file>

<file path=ppt/theme/theme1.xml><?xml version="1.0" encoding="utf-8"?>
<a:theme xmlns:a="http://schemas.openxmlformats.org/drawingml/2006/main" name="Presentation1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Malware and Other Troublesome Situations.pptx" id="{A7B8389D-3BE7-46D4-8FDC-599B23DE4FA4}" vid="{E0C179C5-99D3-4A20-A848-1EDDF09570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Computer Club</Template>
  <TotalTime>8101</TotalTime>
  <Words>742</Words>
  <Application>Microsoft Office PowerPoint</Application>
  <PresentationFormat>On-screen Show (4:3)</PresentationFormat>
  <Paragraphs>92</Paragraphs>
  <Slides>14</Slides>
  <Notes>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Presentation12</vt:lpstr>
      <vt:lpstr>Why Backup? </vt:lpstr>
      <vt:lpstr>PowerPoint Presentation</vt:lpstr>
      <vt:lpstr>For Best Results, Take a Full Time Machine Backup Prior to Upgrade </vt:lpstr>
      <vt:lpstr>Full Backup Progress Prior to Upgrading to MacOS Catalina</vt:lpstr>
      <vt:lpstr>Backup Complete. Start Catalina Upgrade.</vt:lpstr>
      <vt:lpstr>Begin Catalina Installation</vt:lpstr>
      <vt:lpstr>Catalina Installation Continues </vt:lpstr>
      <vt:lpstr>First Sign of a Problem With Installation</vt:lpstr>
      <vt:lpstr>Begin Recovery by Booting From Recovery Partition or Thumb Drive</vt:lpstr>
      <vt:lpstr>Begin Migration (i.e. Restore)  Process</vt:lpstr>
      <vt:lpstr>Choose Backup Source</vt:lpstr>
      <vt:lpstr>Restoration From Backup Progress</vt:lpstr>
      <vt:lpstr>Selection of Account(s) to Restore</vt:lpstr>
      <vt:lpstr>Migration (i.e. Restore) Complete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Dos and Don’ts of Passwords</dc:title>
  <dc:creator>Jeff Hensel</dc:creator>
  <cp:lastModifiedBy>Michael Quinn</cp:lastModifiedBy>
  <cp:revision>112</cp:revision>
  <dcterms:created xsi:type="dcterms:W3CDTF">2017-03-19T17:02:49Z</dcterms:created>
  <dcterms:modified xsi:type="dcterms:W3CDTF">2020-06-04T21:57:49Z</dcterms:modified>
</cp:coreProperties>
</file>