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7" r:id="rId4"/>
    <p:sldId id="262" r:id="rId5"/>
    <p:sldId id="264" r:id="rId6"/>
    <p:sldId id="269" r:id="rId7"/>
    <p:sldId id="265" r:id="rId8"/>
    <p:sldId id="266" r:id="rId9"/>
    <p:sldId id="263" r:id="rId10"/>
    <p:sldId id="267" r:id="rId11"/>
    <p:sldId id="268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401" autoAdjust="0"/>
  </p:normalViewPr>
  <p:slideViewPr>
    <p:cSldViewPr>
      <p:cViewPr varScale="1">
        <p:scale>
          <a:sx n="58" d="100"/>
          <a:sy n="58" d="100"/>
        </p:scale>
        <p:origin x="-186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AC254-30F7-4E78-B5DC-69B8C29BDC3C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69101-E487-4006-A262-60885BE8F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3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r>
              <a:rPr lang="en-US" baseline="0" dirty="0" smtClean="0"/>
              <a:t> – you know why this is bad</a:t>
            </a:r>
          </a:p>
          <a:p>
            <a:r>
              <a:rPr lang="en-US" baseline="0" dirty="0" smtClean="0"/>
              <a:t>Paper – can get lost, stolen, not encrypted</a:t>
            </a:r>
          </a:p>
          <a:p>
            <a:r>
              <a:rPr lang="en-US" baseline="0" dirty="0" smtClean="0"/>
              <a:t>Notepad/</a:t>
            </a:r>
            <a:r>
              <a:rPr lang="en-US" baseline="0" dirty="0" err="1" smtClean="0"/>
              <a:t>Wordpad</a:t>
            </a:r>
            <a:r>
              <a:rPr lang="en-US" baseline="0" dirty="0" smtClean="0"/>
              <a:t> – can get deleted, hard to share when it changes, not encrypted</a:t>
            </a:r>
          </a:p>
          <a:p>
            <a:r>
              <a:rPr lang="en-US" baseline="0" dirty="0" smtClean="0"/>
              <a:t>OneNote/</a:t>
            </a:r>
            <a:r>
              <a:rPr lang="en-US" baseline="0" dirty="0" err="1" smtClean="0"/>
              <a:t>Evernote</a:t>
            </a:r>
            <a:r>
              <a:rPr lang="en-US" baseline="0" dirty="0" smtClean="0"/>
              <a:t> – workable solution if you use encryption.  </a:t>
            </a:r>
            <a:r>
              <a:rPr lang="en-US" baseline="0" dirty="0" err="1" smtClean="0"/>
              <a:t>Evernote</a:t>
            </a:r>
            <a:r>
              <a:rPr lang="en-US" baseline="0" dirty="0" smtClean="0"/>
              <a:t> can unencrypt your docs, so I don’t recommend it.</a:t>
            </a:r>
          </a:p>
          <a:p>
            <a:r>
              <a:rPr lang="en-US" baseline="0" dirty="0" smtClean="0"/>
              <a:t>Password manager – saved in cloud, easy to share, encrypted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255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Free = 50 passwords and only </a:t>
            </a:r>
            <a:r>
              <a:rPr lang="en-US" dirty="0" err="1" smtClean="0"/>
              <a:t>autofill</a:t>
            </a:r>
            <a:endParaRPr lang="en-US" dirty="0" smtClean="0"/>
          </a:p>
          <a:p>
            <a:r>
              <a:rPr lang="en-US" dirty="0" smtClean="0"/>
              <a:t>$120 = credit</a:t>
            </a:r>
            <a:r>
              <a:rPr lang="en-US" baseline="0" dirty="0" smtClean="0"/>
              <a:t> monitoring, identity theft insurance, and identity restoration support</a:t>
            </a:r>
          </a:p>
          <a:p>
            <a:r>
              <a:rPr lang="en-US" baseline="0" dirty="0" smtClean="0"/>
              <a:t>If you want secure VPN, try privateinternetaccess.com – very fast, keeps no log information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Emergency access requires at least a free </a:t>
            </a:r>
            <a:r>
              <a:rPr lang="en-US" baseline="0" dirty="0" err="1" smtClean="0"/>
              <a:t>dashlane</a:t>
            </a:r>
            <a:r>
              <a:rPr lang="en-US" baseline="0" dirty="0" smtClean="0"/>
              <a:t> account.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3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21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30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243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Encrypted and decrypted locally</a:t>
            </a:r>
          </a:p>
          <a:p>
            <a:endParaRPr lang="en-US" dirty="0" smtClean="0"/>
          </a:p>
          <a:p>
            <a:r>
              <a:rPr lang="en-US" dirty="0" smtClean="0"/>
              <a:t>Auto-logon, Auto-fill, “icon” choice</a:t>
            </a:r>
            <a:r>
              <a:rPr lang="en-US" baseline="0" dirty="0" smtClean="0"/>
              <a:t> in username/password fields of website, copy/paste of user name and password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Don’t actually recommend auto-logon or auto-fill – 2 people with different logins</a:t>
            </a:r>
            <a:r>
              <a:rPr lang="en-US" baseline="0" dirty="0" smtClean="0"/>
              <a:t> causes things to act differently</a:t>
            </a:r>
          </a:p>
          <a:p>
            <a:r>
              <a:rPr lang="en-US" baseline="0" dirty="0" smtClean="0"/>
              <a:t>When there’s 1 login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2 (because with 2 logins, you really don’t want auto-logon to happen)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 icon allows you to choose which logon to use for the site.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Import and Export good for doing your own analysis, or for moving passwords from 1 product to another.</a:t>
            </a:r>
          </a:p>
          <a:p>
            <a:r>
              <a:rPr lang="en-US" baseline="0" dirty="0" err="1" smtClean="0"/>
              <a:t>Bitwarden</a:t>
            </a:r>
            <a:r>
              <a:rPr lang="en-US" baseline="0" dirty="0" smtClean="0"/>
              <a:t> is the odd man – it’s exports aren’t imported well by others (you need to edit the .</a:t>
            </a:r>
            <a:r>
              <a:rPr lang="en-US" baseline="0" dirty="0" err="1" smtClean="0"/>
              <a:t>csv</a:t>
            </a:r>
            <a:r>
              <a:rPr lang="en-US" baseline="0" dirty="0" smtClean="0"/>
              <a:t> file).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2FA authentication can use a number of features – </a:t>
            </a:r>
            <a:r>
              <a:rPr lang="en-US" baseline="0" dirty="0" err="1" smtClean="0"/>
              <a:t>yubikey</a:t>
            </a:r>
            <a:r>
              <a:rPr lang="en-US" baseline="0" dirty="0" smtClean="0"/>
              <a:t> (hardware), </a:t>
            </a:r>
            <a:r>
              <a:rPr lang="en-US" baseline="0" dirty="0" err="1" smtClean="0"/>
              <a:t>authy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google</a:t>
            </a:r>
            <a:r>
              <a:rPr lang="en-US" baseline="0" dirty="0" smtClean="0"/>
              <a:t> authenticator (software)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30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30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3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Bitwarden</a:t>
            </a:r>
            <a:r>
              <a:rPr lang="en-US" dirty="0" smtClean="0"/>
              <a:t> extras – </a:t>
            </a:r>
            <a:r>
              <a:rPr lang="en-US" dirty="0" err="1" smtClean="0"/>
              <a:t>Yubikey</a:t>
            </a:r>
            <a:r>
              <a:rPr lang="en-US" dirty="0" smtClean="0"/>
              <a:t>, 1GB storage, TOTP authenticator key storage, health &amp; hygiene</a:t>
            </a:r>
            <a:r>
              <a:rPr lang="en-US" baseline="0" dirty="0" smtClean="0"/>
              <a:t> reports, attach files to websites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Put it on a USB drive and tell your successor where to find the drive (or give it to them if you trust them)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Don’t use a safe deposit box because of the hassle of probate for your successors to get to it.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TOTP = Time-based One Time Password (</a:t>
            </a:r>
            <a:r>
              <a:rPr lang="en-US" baseline="0" dirty="0" err="1" smtClean="0"/>
              <a:t>Authy</a:t>
            </a:r>
            <a:r>
              <a:rPr lang="en-US" baseline="0" dirty="0" smtClean="0"/>
              <a:t>, Google Authenticator). You normally don’t want to have your password manager handle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TOTP because that’s all your eggs in one basket – if your laptop gets stolen and hacked – they can log into your 2FA websites.  Of course, if it’s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Your phone that’s stolen, your in trouble because it typically has your 2FA app on it as well.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3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 “Emergency access” info on USB stick</a:t>
            </a:r>
          </a:p>
          <a:p>
            <a:r>
              <a:rPr lang="en-US" dirty="0" smtClean="0"/>
              <a:t>Don’t use TOTP support – puts all your eggs in one basket and makes your 2FA less secure.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3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 setup an </a:t>
            </a:r>
            <a:r>
              <a:rPr lang="en-US" dirty="0" err="1" smtClean="0"/>
              <a:t>lastpass</a:t>
            </a:r>
            <a:r>
              <a:rPr lang="en-US" dirty="0" smtClean="0"/>
              <a:t> user that can request access to your account.  They must have a </a:t>
            </a:r>
            <a:r>
              <a:rPr lang="en-US" dirty="0" err="1" smtClean="0"/>
              <a:t>lastpass</a:t>
            </a:r>
            <a:r>
              <a:rPr lang="en-US" baseline="0" dirty="0" smtClean="0"/>
              <a:t> account.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Personally, I don’t use online forms or payment cards or bank accounts.  Too much info in 1 place makes it easier</a:t>
            </a:r>
          </a:p>
          <a:p>
            <a:r>
              <a:rPr lang="en-US" baseline="0" dirty="0" smtClean="0"/>
              <a:t>To hack.  Also, slows you down just a little bit on those impulse spends </a:t>
            </a:r>
            <a:r>
              <a:rPr lang="en-US" baseline="0" dirty="0" smtClean="0">
                <a:sym typeface="Wingdings" pitchFamily="2" charset="2"/>
              </a:rPr>
              <a:t>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69101-E487-4006-A262-60885BE8FA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43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7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8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9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4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7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1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1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19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9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C4033-369F-4341-9DF5-E1FE910ABEEA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06EEB-4DED-42C7-87FF-2D037CCE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90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lid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" y="-4639"/>
            <a:ext cx="91403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721261" y="847865"/>
            <a:ext cx="209585" cy="412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135696"/>
            <a:ext cx="4953000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Arial Black" pitchFamily="34" charset="0"/>
            </a:endParaRPr>
          </a:p>
          <a:p>
            <a:endParaRPr lang="en-US" sz="2000" dirty="0">
              <a:solidFill>
                <a:srgbClr val="00B0F0"/>
              </a:solidFill>
              <a:latin typeface="Arial Black" pitchFamily="34" charset="0"/>
            </a:endParaRPr>
          </a:p>
          <a:p>
            <a:pPr algn="ctr"/>
            <a:r>
              <a:rPr lang="en-US" sz="2000" dirty="0" smtClean="0">
                <a:latin typeface="Arial Black" pitchFamily="34" charset="0"/>
              </a:rPr>
              <a:t>Using Password Managers </a:t>
            </a:r>
          </a:p>
          <a:p>
            <a:r>
              <a:rPr lang="en-US" sz="2000" dirty="0" smtClean="0">
                <a:latin typeface="Arial Black" pitchFamily="34" charset="0"/>
              </a:rPr>
              <a:t>      (and why you should)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endParaRPr lang="en-US" sz="2000" dirty="0">
              <a:latin typeface="Arial Black" pitchFamily="34" charset="0"/>
            </a:endParaRPr>
          </a:p>
          <a:p>
            <a:endParaRPr lang="en-US" sz="20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80995" y="2958395"/>
            <a:ext cx="3539005" cy="12618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000" dirty="0" smtClean="0">
                <a:latin typeface="Arial Black" pitchFamily="34" charset="0"/>
              </a:rPr>
              <a:t>    February 14, 2018</a:t>
            </a:r>
          </a:p>
          <a:p>
            <a:r>
              <a:rPr lang="en-US" sz="2000" dirty="0" smtClean="0">
                <a:latin typeface="Arial Black" pitchFamily="34" charset="0"/>
              </a:rPr>
              <a:t>         Mike Quinn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0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err="1" smtClean="0"/>
              <a:t>LastPass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4566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Free or $36 or $48/year</a:t>
            </a:r>
          </a:p>
          <a:p>
            <a:pPr lvl="1"/>
            <a:r>
              <a:rPr lang="en-US" dirty="0" smtClean="0"/>
              <a:t>Emergency Access (time-based)</a:t>
            </a:r>
          </a:p>
          <a:p>
            <a:pPr lvl="1"/>
            <a:r>
              <a:rPr lang="en-US" dirty="0" smtClean="0"/>
              <a:t>Store Digital Records</a:t>
            </a:r>
          </a:p>
          <a:p>
            <a:pPr lvl="1"/>
            <a:r>
              <a:rPr lang="en-US" dirty="0" smtClean="0"/>
              <a:t>Addresses, Notes, payment cards, bank accounts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-1"/>
            <a:ext cx="2074689" cy="2074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241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    </a:t>
            </a:r>
            <a:r>
              <a:rPr lang="en-US" sz="5400" b="1" dirty="0" err="1" smtClean="0"/>
              <a:t>Dashlane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4566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Free or $60 or $120/year</a:t>
            </a:r>
          </a:p>
          <a:p>
            <a:pPr lvl="1"/>
            <a:r>
              <a:rPr lang="en-US" dirty="0" smtClean="0"/>
              <a:t>Password analysis</a:t>
            </a:r>
          </a:p>
          <a:p>
            <a:pPr lvl="1"/>
            <a:r>
              <a:rPr lang="en-US" dirty="0" smtClean="0"/>
              <a:t>Dark web monitoring</a:t>
            </a:r>
          </a:p>
          <a:p>
            <a:pPr lvl="1"/>
            <a:r>
              <a:rPr lang="en-US" dirty="0" smtClean="0"/>
              <a:t>Secure VPN</a:t>
            </a:r>
          </a:p>
          <a:p>
            <a:pPr lvl="1"/>
            <a:r>
              <a:rPr lang="en-US" dirty="0" smtClean="0"/>
              <a:t>Notes, Identities, Receipts, Payment  Accounts</a:t>
            </a:r>
          </a:p>
          <a:p>
            <a:pPr lvl="1"/>
            <a:r>
              <a:rPr lang="en-US" dirty="0" smtClean="0"/>
              <a:t>Emergency Access (Time-based)</a:t>
            </a:r>
          </a:p>
          <a:p>
            <a:pPr lvl="1"/>
            <a:endParaRPr lang="en-US" dirty="0" smtClean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642"/>
            <a:ext cx="2758277" cy="2066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20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0400" y="575679"/>
            <a:ext cx="19030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Demo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14265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Remembering Passwords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 smtClean="0"/>
              <a:t>Memory</a:t>
            </a:r>
          </a:p>
          <a:p>
            <a:r>
              <a:rPr lang="en-US" dirty="0" smtClean="0"/>
              <a:t>Paper</a:t>
            </a:r>
          </a:p>
          <a:p>
            <a:r>
              <a:rPr lang="en-US" dirty="0" smtClean="0"/>
              <a:t>Notepad/</a:t>
            </a:r>
            <a:r>
              <a:rPr lang="en-US" dirty="0" err="1" smtClean="0"/>
              <a:t>Wordpad</a:t>
            </a:r>
            <a:endParaRPr lang="en-US" dirty="0" smtClean="0"/>
          </a:p>
          <a:p>
            <a:r>
              <a:rPr lang="en-US" dirty="0" smtClean="0"/>
              <a:t>OneNote/</a:t>
            </a:r>
            <a:r>
              <a:rPr lang="en-US" dirty="0" err="1" smtClean="0"/>
              <a:t>Evernote</a:t>
            </a:r>
            <a:endParaRPr lang="en-US" dirty="0" smtClean="0"/>
          </a:p>
          <a:p>
            <a:r>
              <a:rPr lang="en-US" dirty="0" smtClean="0"/>
              <a:t>Password Manager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133600"/>
            <a:ext cx="1047750" cy="831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43200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319007"/>
            <a:ext cx="60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8100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117406"/>
            <a:ext cx="990600" cy="516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118033"/>
            <a:ext cx="914400" cy="512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237" y="5117406"/>
            <a:ext cx="700088" cy="578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098209"/>
            <a:ext cx="1152525" cy="55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14" descr="Image result for robofor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1" y="5076051"/>
            <a:ext cx="838200" cy="598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5006461"/>
            <a:ext cx="1423988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174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Consider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Ease of Use (for you)</a:t>
            </a:r>
          </a:p>
          <a:p>
            <a:pPr lvl="1"/>
            <a:r>
              <a:rPr lang="en-US" dirty="0" smtClean="0"/>
              <a:t>If it’s not easy, you won’t use it</a:t>
            </a:r>
          </a:p>
          <a:p>
            <a:pPr lvl="1"/>
            <a:r>
              <a:rPr lang="en-US" dirty="0" smtClean="0"/>
              <a:t>Sharing with spouse, kids(?)</a:t>
            </a:r>
          </a:p>
          <a:p>
            <a:r>
              <a:rPr lang="en-US" dirty="0" smtClean="0"/>
              <a:t>Do you travel?</a:t>
            </a:r>
          </a:p>
          <a:p>
            <a:pPr lvl="1"/>
            <a:r>
              <a:rPr lang="en-US" dirty="0" smtClean="0"/>
              <a:t>Do you need passwords when you’re away from home?</a:t>
            </a:r>
          </a:p>
          <a:p>
            <a:r>
              <a:rPr lang="en-US" dirty="0" smtClean="0"/>
              <a:t>When you’re gone</a:t>
            </a:r>
          </a:p>
          <a:p>
            <a:pPr lvl="1"/>
            <a:r>
              <a:rPr lang="en-US" dirty="0" smtClean="0"/>
              <a:t>How do your heirs get to your important accounts?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5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456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Windows</a:t>
            </a:r>
          </a:p>
          <a:p>
            <a:pPr lvl="1"/>
            <a:r>
              <a:rPr lang="en-US" dirty="0" smtClean="0"/>
              <a:t>Application support - </a:t>
            </a:r>
            <a:r>
              <a:rPr lang="en-US" dirty="0" err="1" smtClean="0"/>
              <a:t>Lastpass</a:t>
            </a:r>
            <a:endParaRPr lang="en-US" dirty="0" smtClean="0"/>
          </a:p>
          <a:p>
            <a:r>
              <a:rPr lang="en-US" dirty="0" err="1" smtClean="0"/>
              <a:t>MacOS</a:t>
            </a:r>
            <a:endParaRPr lang="en-US" dirty="0" smtClean="0"/>
          </a:p>
          <a:p>
            <a:pPr lvl="1"/>
            <a:r>
              <a:rPr lang="en-US" dirty="0" smtClean="0"/>
              <a:t>All managers support </a:t>
            </a:r>
            <a:r>
              <a:rPr lang="en-US" dirty="0" err="1" smtClean="0"/>
              <a:t>MacOS</a:t>
            </a:r>
            <a:r>
              <a:rPr lang="en-US" dirty="0" smtClean="0"/>
              <a:t> browsers</a:t>
            </a:r>
            <a:endParaRPr lang="en-US" dirty="0"/>
          </a:p>
          <a:p>
            <a:r>
              <a:rPr lang="en-US" dirty="0" err="1" smtClean="0"/>
              <a:t>IoS</a:t>
            </a:r>
            <a:endParaRPr lang="en-US" dirty="0" smtClean="0"/>
          </a:p>
          <a:p>
            <a:pPr lvl="1"/>
            <a:r>
              <a:rPr lang="en-US" dirty="0" smtClean="0"/>
              <a:t>Need </a:t>
            </a:r>
            <a:r>
              <a:rPr lang="en-US" dirty="0" err="1" smtClean="0"/>
              <a:t>IoS</a:t>
            </a:r>
            <a:r>
              <a:rPr lang="en-US" dirty="0" smtClean="0"/>
              <a:t> 12 for good support</a:t>
            </a:r>
          </a:p>
          <a:p>
            <a:r>
              <a:rPr lang="en-US" dirty="0" smtClean="0"/>
              <a:t>Android</a:t>
            </a:r>
          </a:p>
          <a:p>
            <a:pPr lvl="1"/>
            <a:r>
              <a:rPr lang="en-US" dirty="0" smtClean="0"/>
              <a:t>Support on Android for apps is a bit clunky</a:t>
            </a:r>
          </a:p>
          <a:p>
            <a:pPr lvl="1"/>
            <a:r>
              <a:rPr lang="en-US" dirty="0" err="1" smtClean="0"/>
              <a:t>Bitwarden</a:t>
            </a:r>
            <a:r>
              <a:rPr lang="en-US" dirty="0" smtClean="0"/>
              <a:t> has worked best for me.</a:t>
            </a:r>
          </a:p>
          <a:p>
            <a:r>
              <a:rPr lang="en-US" dirty="0" smtClean="0"/>
              <a:t>Linux</a:t>
            </a:r>
          </a:p>
          <a:p>
            <a:pPr lvl="1"/>
            <a:r>
              <a:rPr lang="en-US" dirty="0" smtClean="0"/>
              <a:t>Basic browser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0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Features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74688"/>
            <a:ext cx="8229600" cy="4783312"/>
          </a:xfrm>
        </p:spPr>
        <p:txBody>
          <a:bodyPr>
            <a:normAutofit/>
          </a:bodyPr>
          <a:lstStyle/>
          <a:p>
            <a:r>
              <a:rPr lang="en-US" dirty="0" smtClean="0"/>
              <a:t>Store passwords, user names &amp; URLs in cloud</a:t>
            </a:r>
          </a:p>
          <a:p>
            <a:r>
              <a:rPr lang="en-US" dirty="0" smtClean="0"/>
              <a:t>Various ways to login</a:t>
            </a:r>
          </a:p>
          <a:p>
            <a:r>
              <a:rPr lang="en-US" dirty="0" smtClean="0"/>
              <a:t>Groups/Folders to sort websites</a:t>
            </a:r>
          </a:p>
          <a:p>
            <a:r>
              <a:rPr lang="en-US" dirty="0" smtClean="0"/>
              <a:t>Import/Export to various formats</a:t>
            </a:r>
          </a:p>
          <a:p>
            <a:r>
              <a:rPr lang="en-US" dirty="0" smtClean="0"/>
              <a:t>Password Generator</a:t>
            </a:r>
          </a:p>
          <a:p>
            <a:r>
              <a:rPr lang="en-US" dirty="0" smtClean="0"/>
              <a:t>2FA authentication (sometimes needs $$$)</a:t>
            </a:r>
          </a:p>
          <a:p>
            <a:r>
              <a:rPr lang="en-US" dirty="0" smtClean="0"/>
              <a:t>Some kind of Password Analysis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6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Digression – 2FA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Two Factor Authentication – use it for important (i.e. money) accounts</a:t>
            </a:r>
          </a:p>
          <a:p>
            <a:r>
              <a:rPr lang="en-US" dirty="0" smtClean="0"/>
              <a:t>Something you have + something you know</a:t>
            </a:r>
          </a:p>
          <a:p>
            <a:r>
              <a:rPr lang="en-US" dirty="0" smtClean="0"/>
              <a:t>Keep them separate from each other</a:t>
            </a:r>
          </a:p>
          <a:p>
            <a:r>
              <a:rPr lang="en-US" dirty="0" smtClean="0"/>
              <a:t>Typically “</a:t>
            </a:r>
            <a:r>
              <a:rPr lang="en-US" dirty="0" err="1" smtClean="0"/>
              <a:t>Authy</a:t>
            </a:r>
            <a:r>
              <a:rPr lang="en-US" dirty="0" smtClean="0"/>
              <a:t>” or “Google Authenticator” app (TOTP = Time-based One Time Password) or hardware key like </a:t>
            </a:r>
            <a:r>
              <a:rPr lang="en-US" dirty="0" err="1" smtClean="0"/>
              <a:t>Yubikey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Major Players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4566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</a:t>
            </a:r>
            <a:r>
              <a:rPr lang="en-US" b="1" dirty="0" err="1" smtClean="0"/>
              <a:t>Bitwarden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       </a:t>
            </a:r>
            <a:r>
              <a:rPr lang="en-US" b="1" dirty="0" err="1" smtClean="0"/>
              <a:t>LastPass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       </a:t>
            </a:r>
            <a:r>
              <a:rPr lang="en-US" b="1" dirty="0" err="1" smtClean="0"/>
              <a:t>Dashlane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       1Password</a:t>
            </a:r>
          </a:p>
          <a:p>
            <a:r>
              <a:rPr lang="en-US" b="1" dirty="0" smtClean="0"/>
              <a:t>-----------------------------------------------------------</a:t>
            </a:r>
            <a:endParaRPr lang="en-US" b="1" dirty="0"/>
          </a:p>
          <a:p>
            <a:r>
              <a:rPr lang="en-US" b="1" dirty="0" smtClean="0"/>
              <a:t>                    </a:t>
            </a:r>
            <a:r>
              <a:rPr lang="en-US" b="1" dirty="0" err="1" smtClean="0"/>
              <a:t>Keepass</a:t>
            </a:r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                 </a:t>
            </a:r>
            <a:r>
              <a:rPr lang="en-US" b="1" dirty="0" err="1" smtClean="0"/>
              <a:t>Roboform</a:t>
            </a:r>
            <a:r>
              <a:rPr lang="en-US" dirty="0" smtClean="0"/>
              <a:t>            </a:t>
            </a:r>
            <a:endParaRPr lang="en-US" b="1" dirty="0" smtClean="0"/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362" y="2074688"/>
            <a:ext cx="685800" cy="46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62" y="3810000"/>
            <a:ext cx="927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66799" y="3211740"/>
            <a:ext cx="609601" cy="598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455" y="2667000"/>
            <a:ext cx="438945" cy="43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93" y="4974232"/>
            <a:ext cx="644412" cy="64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5704652"/>
            <a:ext cx="647000" cy="64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052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err="1" smtClean="0"/>
              <a:t>Bitwarden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4566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Free</a:t>
            </a:r>
          </a:p>
          <a:p>
            <a:pPr lvl="2"/>
            <a:r>
              <a:rPr lang="en-US" dirty="0" smtClean="0"/>
              <a:t>$10/year for  extras</a:t>
            </a:r>
          </a:p>
          <a:p>
            <a:pPr lvl="1"/>
            <a:r>
              <a:rPr lang="en-US" dirty="0" smtClean="0"/>
              <a:t>Open Source/peer reviewed</a:t>
            </a:r>
          </a:p>
          <a:p>
            <a:pPr lvl="1"/>
            <a:r>
              <a:rPr lang="en-US" dirty="0" smtClean="0"/>
              <a:t>TOTP support</a:t>
            </a:r>
          </a:p>
          <a:p>
            <a:pPr lvl="1"/>
            <a:r>
              <a:rPr lang="en-US" dirty="0" smtClean="0"/>
              <a:t>Notes</a:t>
            </a:r>
          </a:p>
          <a:p>
            <a:pPr lvl="1"/>
            <a:r>
              <a:rPr lang="en-US" smtClean="0"/>
              <a:t>2FA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</a:t>
            </a:r>
            <a:endParaRPr lang="en-US" b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27215"/>
            <a:ext cx="2047474" cy="2047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41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lou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07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1Password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4566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$36 or $60/year</a:t>
            </a:r>
          </a:p>
          <a:p>
            <a:pPr lvl="1"/>
            <a:r>
              <a:rPr lang="en-US" dirty="0" smtClean="0"/>
              <a:t>Aggressive 30 day trial (take your CC # up front)</a:t>
            </a:r>
          </a:p>
          <a:p>
            <a:pPr lvl="1"/>
            <a:r>
              <a:rPr lang="en-US" dirty="0" smtClean="0"/>
              <a:t>“Emergency access” based on secondary password</a:t>
            </a:r>
          </a:p>
          <a:p>
            <a:pPr lvl="1"/>
            <a:r>
              <a:rPr lang="en-US" dirty="0" smtClean="0"/>
              <a:t>payment cards, notes, identities</a:t>
            </a:r>
          </a:p>
          <a:p>
            <a:pPr lvl="1"/>
            <a:r>
              <a:rPr lang="en-US" dirty="0" smtClean="0"/>
              <a:t>TOTP support</a:t>
            </a:r>
          </a:p>
          <a:p>
            <a:pPr lvl="1"/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"/>
            <a:ext cx="2074688" cy="20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837921"/>
      </p:ext>
    </p:extLst>
  </p:cSld>
  <p:clrMapOvr>
    <a:masterClrMapping/>
  </p:clrMapOvr>
</p:sld>
</file>

<file path=ppt/theme/theme1.xml><?xml version="1.0" encoding="utf-8"?>
<a:theme xmlns:a="http://schemas.openxmlformats.org/drawingml/2006/main" name="Cloud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21780</TotalTime>
  <Words>820</Words>
  <Application>Microsoft Office PowerPoint</Application>
  <PresentationFormat>On-screen Show (4:3)</PresentationFormat>
  <Paragraphs>135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Clouds</vt:lpstr>
      <vt:lpstr>PowerPoint Presentation</vt:lpstr>
      <vt:lpstr>Remembering Passwords</vt:lpstr>
      <vt:lpstr>Things to Consider</vt:lpstr>
      <vt:lpstr>Platform support</vt:lpstr>
      <vt:lpstr>Common Features</vt:lpstr>
      <vt:lpstr>A Digression – 2FA</vt:lpstr>
      <vt:lpstr>The Major Players</vt:lpstr>
      <vt:lpstr>Bitwarden</vt:lpstr>
      <vt:lpstr>1Password</vt:lpstr>
      <vt:lpstr>LastPass</vt:lpstr>
      <vt:lpstr>    Dashlane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Quinn</dc:creator>
  <cp:lastModifiedBy>Mike</cp:lastModifiedBy>
  <cp:revision>31</cp:revision>
  <dcterms:created xsi:type="dcterms:W3CDTF">2019-01-13T16:19:13Z</dcterms:created>
  <dcterms:modified xsi:type="dcterms:W3CDTF">2019-02-14T18:22:34Z</dcterms:modified>
</cp:coreProperties>
</file>