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3" r:id="rId3"/>
    <p:sldId id="264" r:id="rId4"/>
    <p:sldId id="265" r:id="rId5"/>
    <p:sldId id="273" r:id="rId6"/>
    <p:sldId id="268" r:id="rId7"/>
    <p:sldId id="267" r:id="rId8"/>
    <p:sldId id="269" r:id="rId9"/>
    <p:sldId id="266" r:id="rId10"/>
    <p:sldId id="271" r:id="rId11"/>
    <p:sldId id="270" r:id="rId12"/>
    <p:sldId id="272" r:id="rId13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3944" autoAdjust="0"/>
  </p:normalViewPr>
  <p:slideViewPr>
    <p:cSldViewPr snapToGrid="0">
      <p:cViewPr>
        <p:scale>
          <a:sx n="160" d="100"/>
          <a:sy n="160" d="100"/>
        </p:scale>
        <p:origin x="-184" y="-8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1" d="100"/>
          <a:sy n="111" d="100"/>
        </p:scale>
        <p:origin x="-3104" y="-7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9847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7409862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608c27d3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608c27d34_0_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r>
              <a:rPr lang="en-US" dirty="0" smtClean="0"/>
              <a:t>RSS – Rich Site Summary or Really Simple Syndication</a:t>
            </a: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608c27d3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608c27d34_0_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608c27d3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608c27d34_0_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608c27d3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608c27d34_0_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608c27d3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608c27d34_0_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608c27d3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608c27d34_0_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608c27d3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608c27d34_0_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608c27d3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608c27d34_0_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608c27d3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608c27d34_0_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608c27d3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608c27d34_0_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608c27d3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608c27d34_0_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48732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60" r:id="rId4"/>
    <p:sldLayoutId id="2147483651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1216549"/>
            <a:ext cx="8520600" cy="392695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by Mike Quin</a:t>
            </a:r>
            <a:r>
              <a:rPr lang="en-US" sz="3600" b="1" dirty="0" smtClean="0"/>
              <a:t>n</a:t>
            </a:r>
            <a:br>
              <a:rPr lang="en-US" sz="3600" b="1" dirty="0" smtClean="0"/>
            </a:br>
            <a:r>
              <a:rPr lang="en-US" sz="1600" b="1" dirty="0" smtClean="0"/>
              <a:t>October 10, 2019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sz="3600" b="1"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299773" y="627638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rgbClr val="000000"/>
                </a:solidFill>
              </a:rPr>
              <a:t>Choosing your Browser</a:t>
            </a:r>
            <a:endParaRPr sz="3600" b="1" dirty="0">
              <a:solidFill>
                <a:srgbClr val="00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513" y="1647825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/>
                </a:solidFill>
              </a:rPr>
              <a:t>Unique Features - Opera</a:t>
            </a:r>
            <a:r>
              <a:rPr lang="en" dirty="0">
                <a:solidFill>
                  <a:schemeClr val="tx1"/>
                </a:solidFill>
              </a:rPr>
              <a:t>	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273350" y="1123075"/>
            <a:ext cx="8520600" cy="3416400"/>
          </a:xfrm>
          <a:prstGeom prst="rect">
            <a:avLst/>
          </a:prstGeom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/>
              <a:t>Web Page Preview when hovering over a tab</a:t>
            </a:r>
          </a:p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/>
              <a:t>Opera Mail</a:t>
            </a:r>
          </a:p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/>
              <a:t>Built-in RSS Reader</a:t>
            </a:r>
          </a:p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/>
              <a:t>Built-in Note Manager</a:t>
            </a:r>
          </a:p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/>
              <a:t>Mouse gestures</a:t>
            </a:r>
          </a:p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/>
              <a:t>Reload page every “x” minutes</a:t>
            </a:r>
          </a:p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/>
              <a:t>Clone Tab on right click menu</a:t>
            </a:r>
          </a:p>
        </p:txBody>
      </p:sp>
      <p:sp>
        <p:nvSpPr>
          <p:cNvPr id="2" name="AutoShape 4" descr="Image result for firefo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Image result for chrom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5301" y="915767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512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/>
                </a:solidFill>
              </a:rPr>
              <a:t>Unique Features - Safari</a:t>
            </a:r>
            <a:r>
              <a:rPr lang="en" dirty="0">
                <a:solidFill>
                  <a:schemeClr val="tx1"/>
                </a:solidFill>
              </a:rPr>
              <a:t>	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273350" y="1123075"/>
            <a:ext cx="8520600" cy="3416400"/>
          </a:xfrm>
          <a:prstGeom prst="rect">
            <a:avLst/>
          </a:prstGeom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/>
              <a:t>Decent Tech Support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Web Analyzer – good for developing websites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Reading List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Rapid Notes – but it’s really clunky and techy, unlike Edge</a:t>
            </a:r>
          </a:p>
        </p:txBody>
      </p:sp>
      <p:sp>
        <p:nvSpPr>
          <p:cNvPr id="2" name="AutoShape 4" descr="Image result for firefo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Image result for chrom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314" name="Picture 2" descr="Image result for browser log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8403" y="11231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652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/>
                </a:solidFill>
              </a:rPr>
              <a:t>Unique Features - Vivaldi</a:t>
            </a:r>
            <a:r>
              <a:rPr lang="en" dirty="0">
                <a:solidFill>
                  <a:schemeClr val="tx1"/>
                </a:solidFill>
              </a:rPr>
              <a:t>	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273350" y="1123075"/>
            <a:ext cx="8520600" cy="3416400"/>
          </a:xfrm>
          <a:prstGeom prst="rect">
            <a:avLst/>
          </a:prstGeom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/>
              <a:t>Based on Chrome</a:t>
            </a:r>
          </a:p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/>
              <a:t>Very customizable</a:t>
            </a:r>
            <a:endParaRPr lang="en-US" dirty="0"/>
          </a:p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/>
              <a:t>Can change how tabs are handled</a:t>
            </a:r>
          </a:p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/>
              <a:t>Rich set of privacy handling functions</a:t>
            </a:r>
          </a:p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/>
              <a:t>Sync’d Browser data between devices is encrypted</a:t>
            </a:r>
          </a:p>
          <a:p>
            <a:pPr lvl="0" indent="0" algn="l" rtl="0">
              <a:lnSpc>
                <a:spcPct val="115000"/>
              </a:lnSpc>
              <a:buNone/>
            </a:pPr>
            <a:endParaRPr lang="en-US" dirty="0" smtClean="0"/>
          </a:p>
        </p:txBody>
      </p:sp>
      <p:sp>
        <p:nvSpPr>
          <p:cNvPr id="2" name="AutoShape 4" descr="Image result for firefo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Image result for chrom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898" y="887068"/>
            <a:ext cx="2647784" cy="198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58" y="2922104"/>
            <a:ext cx="3382222" cy="19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498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/>
                </a:solidFill>
              </a:rPr>
              <a:t>Browsers</a:t>
            </a:r>
            <a:r>
              <a:rPr lang="en" dirty="0">
                <a:solidFill>
                  <a:schemeClr val="tx1"/>
                </a:solidFill>
              </a:rPr>
              <a:t>	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273350" y="1123075"/>
            <a:ext cx="8520600" cy="3416400"/>
          </a:xfrm>
          <a:prstGeom prst="rect">
            <a:avLst/>
          </a:prstGeom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/>
              <a:t>Firefox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Opera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Chrome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Brave (from Chrome code)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Edge – in beta for Mac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Safari – Windows/Linux versions are OLD (Safari 5 </a:t>
            </a:r>
            <a:r>
              <a:rPr lang="en-US" dirty="0" err="1" smtClean="0"/>
              <a:t>vs</a:t>
            </a:r>
            <a:r>
              <a:rPr lang="en-US" dirty="0" smtClean="0"/>
              <a:t> 13)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Vivaldi (from Chrome code) – not on IOS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Internet Explorer (just here to say “don’t use it”)</a:t>
            </a:r>
          </a:p>
          <a:p>
            <a:pPr marL="742950" indent="-285750"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2" name="AutoShape 4" descr="Image result for firefo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Image result for chrom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36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	</a:t>
            </a:r>
            <a:r>
              <a:rPr lang="en" dirty="0" smtClean="0">
                <a:solidFill>
                  <a:schemeClr val="tx1"/>
                </a:solidFill>
              </a:rPr>
              <a:t>Features in Common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AutoShape 4" descr="Image result for firefo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027420"/>
              </p:ext>
            </p:extLst>
          </p:nvPr>
        </p:nvGraphicFramePr>
        <p:xfrm>
          <a:off x="1341120" y="1334881"/>
          <a:ext cx="6096000" cy="25958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Tabbed Browsing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Integrated Search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Smart Toolbar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Save Tabs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Frequently Visited List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Automatic Updates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Password Manager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Find on Page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HTML 5 Support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Addons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Download Manager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Popup Blocker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Clear</a:t>
                      </a:r>
                      <a:r>
                        <a:rPr lang="en-US" baseline="0" dirty="0" smtClean="0"/>
                        <a:t> History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Online Help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Tutorials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FAQs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Forum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Windows Support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Spell Check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Bookmarks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Bookmark Bar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931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-34182" y="206486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	</a:t>
            </a:r>
            <a:r>
              <a:rPr lang="en" dirty="0" smtClean="0">
                <a:solidFill>
                  <a:schemeClr val="tx1"/>
                </a:solidFill>
              </a:rPr>
              <a:t>Features most have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AutoShape 4" descr="Image result for firefo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819989"/>
              </p:ext>
            </p:extLst>
          </p:nvPr>
        </p:nvGraphicFramePr>
        <p:xfrm>
          <a:off x="1535927" y="965145"/>
          <a:ext cx="6096000" cy="385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Feature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Who’s Missing or weak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Customization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Safari (Weak)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RSS Feeds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Chrome/Brave (use extension), Vivaldi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Zoom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Safari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Parental Controls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Chrome,</a:t>
                      </a:r>
                      <a:r>
                        <a:rPr lang="en-US" baseline="0" dirty="0" smtClean="0"/>
                        <a:t> Opera, Safari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Open Source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Opera, Safari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Popup Blocking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Safari (Weak)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Anti-Phishing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Safari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Private Mode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Safari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Email Support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Chrome, Safari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58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-34182" y="206486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	</a:t>
            </a:r>
            <a:r>
              <a:rPr lang="en" dirty="0" smtClean="0">
                <a:solidFill>
                  <a:schemeClr val="tx1"/>
                </a:solidFill>
              </a:rPr>
              <a:t>Download Websites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" name="AutoShape 4" descr="Image result for firefo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890382"/>
              </p:ext>
            </p:extLst>
          </p:nvPr>
        </p:nvGraphicFramePr>
        <p:xfrm>
          <a:off x="1535927" y="965145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2038"/>
                <a:gridCol w="403396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Browser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Download</a:t>
                      </a:r>
                      <a:r>
                        <a:rPr lang="en-US" baseline="0" dirty="0" smtClean="0"/>
                        <a:t> website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Brave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Brave.com/download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Chrome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Google.com/chrome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Edge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 Stores (Windows</a:t>
                      </a:r>
                      <a:r>
                        <a:rPr lang="en-US" baseline="0" dirty="0" smtClean="0"/>
                        <a:t> 10- Built-in)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Firefox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Mozilla.org/en-US/</a:t>
                      </a:r>
                      <a:r>
                        <a:rPr lang="en-US" dirty="0" err="1" smtClean="0"/>
                        <a:t>firefox</a:t>
                      </a:r>
                      <a:r>
                        <a:rPr lang="en-US" dirty="0" smtClean="0"/>
                        <a:t>/new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Opera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Opera.com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Safari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Support.apple.com/downloads/safari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Vivaldi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Vivaldi.com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426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/>
                </a:solidFill>
              </a:rPr>
              <a:t>Unique Features - Brave</a:t>
            </a:r>
            <a:r>
              <a:rPr lang="en" dirty="0">
                <a:solidFill>
                  <a:schemeClr val="tx1"/>
                </a:solidFill>
              </a:rPr>
              <a:t>	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273350" y="1123075"/>
            <a:ext cx="6103596" cy="3416400"/>
          </a:xfrm>
          <a:prstGeom prst="rect">
            <a:avLst/>
          </a:prstGeom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Very similar to Chrome, but privacy-friendly</a:t>
            </a:r>
          </a:p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Uses Chrome Extensions</a:t>
            </a:r>
          </a:p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Blocks Cross-site tracers, scripts</a:t>
            </a:r>
          </a:p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Upgrades connections to HTTPS, if possible</a:t>
            </a:r>
          </a:p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Loads pages faster than </a:t>
            </a:r>
            <a:r>
              <a:rPr lang="en-US" dirty="0" err="1" smtClean="0">
                <a:solidFill>
                  <a:schemeClr val="tx1"/>
                </a:solidFill>
              </a:rPr>
              <a:t>Chrom</a:t>
            </a:r>
            <a:endParaRPr lang="en-US" dirty="0" smtClean="0">
              <a:solidFill>
                <a:schemeClr val="tx1"/>
              </a:solidFill>
            </a:endParaRPr>
          </a:p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Can shut off “shields up” if site is broken because of privacy features</a:t>
            </a:r>
          </a:p>
        </p:txBody>
      </p:sp>
      <p:sp>
        <p:nvSpPr>
          <p:cNvPr id="2" name="AutoShape 4" descr="Image result for firefo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Image result for chrom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681" y="2183324"/>
            <a:ext cx="2265363" cy="279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395" y="227689"/>
            <a:ext cx="2533650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21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/>
                </a:solidFill>
              </a:rPr>
              <a:t>Unique Features - Chrome</a:t>
            </a:r>
            <a:r>
              <a:rPr lang="en" dirty="0">
                <a:solidFill>
                  <a:schemeClr val="tx1"/>
                </a:solidFill>
              </a:rPr>
              <a:t>	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273350" y="1123075"/>
            <a:ext cx="8520600" cy="3416400"/>
          </a:xfrm>
          <a:prstGeom prst="rect">
            <a:avLst/>
          </a:prstGeom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Google keeps changing their privacy implementation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Lots of extensions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Open a tab you accidently closed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Task Manager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Built-in Google Translate feature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Easy “casting” of videos to devices</a:t>
            </a:r>
            <a:endParaRPr lang="en-US" dirty="0" smtClean="0"/>
          </a:p>
        </p:txBody>
      </p:sp>
      <p:sp>
        <p:nvSpPr>
          <p:cNvPr id="2" name="AutoShape 4" descr="Image result for firefo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Image result for chrom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568" y="1436577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548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/>
                </a:solidFill>
              </a:rPr>
              <a:t>Unique Features - Edge</a:t>
            </a:r>
            <a:r>
              <a:rPr lang="en" dirty="0">
                <a:solidFill>
                  <a:schemeClr val="tx1"/>
                </a:solidFill>
              </a:rPr>
              <a:t>	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273350" y="1123075"/>
            <a:ext cx="6043961" cy="3416400"/>
          </a:xfrm>
          <a:prstGeom prst="rect">
            <a:avLst/>
          </a:prstGeom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/>
              <a:t>Competitive Speed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Annotation of Web pages – can share with others (Web Notes)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Integrated with Windows 10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Built-in </a:t>
            </a:r>
            <a:r>
              <a:rPr lang="en-US" dirty="0" err="1" smtClean="0"/>
              <a:t>Cortana</a:t>
            </a:r>
            <a:r>
              <a:rPr lang="en-US" dirty="0" smtClean="0"/>
              <a:t> assistance (plus or minus, up to you)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Touchscreen Gestures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Reading List and Reading View</a:t>
            </a:r>
          </a:p>
        </p:txBody>
      </p:sp>
      <p:sp>
        <p:nvSpPr>
          <p:cNvPr id="2" name="AutoShape 4" descr="Image result for firefo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Image result for chrom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571" y="620036"/>
            <a:ext cx="2066925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025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/>
                </a:solidFill>
              </a:rPr>
              <a:t>Unique Features - Firefox</a:t>
            </a:r>
            <a:r>
              <a:rPr lang="en" dirty="0">
                <a:solidFill>
                  <a:schemeClr val="tx1"/>
                </a:solidFill>
              </a:rPr>
              <a:t>	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273350" y="1123075"/>
            <a:ext cx="8520600" cy="3416400"/>
          </a:xfrm>
          <a:prstGeom prst="rect">
            <a:avLst/>
          </a:prstGeom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42950" lvl="0" indent="-285750" algn="l" rt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/>
              <a:t>Add-on Manager is very good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More intuitive interface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Strong Phishing and Malware protection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Native look for each system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Better “Remember password” handling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Smart Bookmarks</a:t>
            </a:r>
          </a:p>
          <a:p>
            <a:pPr marL="742950" indent="-285750">
              <a:buFont typeface="Arial" pitchFamily="34" charset="0"/>
              <a:buChar char="•"/>
            </a:pPr>
            <a:r>
              <a:rPr lang="en-US" dirty="0" smtClean="0"/>
              <a:t>Great Performance</a:t>
            </a:r>
          </a:p>
        </p:txBody>
      </p:sp>
      <p:sp>
        <p:nvSpPr>
          <p:cNvPr id="2" name="AutoShape 4" descr="Image result for firefo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Image result for chrom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5271" y="1050194"/>
            <a:ext cx="2076450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998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1180</TotalTime>
  <Words>418</Words>
  <Application>Microsoft Office PowerPoint</Application>
  <PresentationFormat>On-screen Show (16:9)</PresentationFormat>
  <Paragraphs>120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  by Mike Quinn October 10, 2019 </vt:lpstr>
      <vt:lpstr>Browsers </vt:lpstr>
      <vt:lpstr> Features in Common</vt:lpstr>
      <vt:lpstr> Features most have</vt:lpstr>
      <vt:lpstr> Download Websites</vt:lpstr>
      <vt:lpstr>Unique Features - Brave </vt:lpstr>
      <vt:lpstr>Unique Features - Chrome </vt:lpstr>
      <vt:lpstr>Unique Features - Edge </vt:lpstr>
      <vt:lpstr>Unique Features - Firefox </vt:lpstr>
      <vt:lpstr>Unique Features - Opera </vt:lpstr>
      <vt:lpstr>Unique Features - Safari </vt:lpstr>
      <vt:lpstr>Unique Features - Vivaldi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Wi-Fi The Good, the Bad, &amp; the Ugly</dc:title>
  <dc:creator>Michael Quinn</dc:creator>
  <cp:lastModifiedBy>Michael Quinn</cp:lastModifiedBy>
  <cp:revision>23</cp:revision>
  <cp:lastPrinted>2019-04-17T15:57:14Z</cp:lastPrinted>
  <dcterms:modified xsi:type="dcterms:W3CDTF">2019-10-06T17:36:51Z</dcterms:modified>
</cp:coreProperties>
</file>